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24"/>
  </p:notesMasterIdLst>
  <p:sldIdLst>
    <p:sldId id="256" r:id="rId2"/>
    <p:sldId id="257" r:id="rId3"/>
    <p:sldId id="258" r:id="rId4"/>
    <p:sldId id="259" r:id="rId5"/>
    <p:sldId id="260" r:id="rId6"/>
    <p:sldId id="261" r:id="rId7"/>
    <p:sldId id="262" r:id="rId8"/>
    <p:sldId id="263" r:id="rId9"/>
    <p:sldId id="265" r:id="rId10"/>
    <p:sldId id="266" r:id="rId11"/>
    <p:sldId id="267" r:id="rId12"/>
    <p:sldId id="271" r:id="rId13"/>
    <p:sldId id="273" r:id="rId14"/>
    <p:sldId id="274" r:id="rId15"/>
    <p:sldId id="278" r:id="rId16"/>
    <p:sldId id="279" r:id="rId17"/>
    <p:sldId id="280" r:id="rId18"/>
    <p:sldId id="281" r:id="rId19"/>
    <p:sldId id="285" r:id="rId20"/>
    <p:sldId id="286" r:id="rId21"/>
    <p:sldId id="289" r:id="rId22"/>
    <p:sldId id="290" r:id="rId23"/>
  </p:sldIdLst>
  <p:sldSz cx="9144000" cy="5143500" type="screen16x9"/>
  <p:notesSz cx="6858000" cy="9144000"/>
  <p:embeddedFontLst>
    <p:embeddedFont>
      <p:font typeface="Catamaran Medium" panose="020B0604020202020204" charset="0"/>
      <p:regular r:id="rId25"/>
      <p:bold r:id="rId26"/>
    </p:embeddedFont>
    <p:embeddedFont>
      <p:font typeface="Calibri" panose="020F0502020204030204" pitchFamily="34" charset="0"/>
      <p:regular r:id="rId27"/>
      <p:bold r:id="rId28"/>
      <p:italic r:id="rId29"/>
      <p:boldItalic r:id="rId30"/>
    </p:embeddedFont>
    <p:embeddedFont>
      <p:font typeface="Catamaran" panose="020B0604020202020204" charset="0"/>
      <p:regular r:id="rId31"/>
      <p:bold r:id="rId32"/>
    </p:embeddedFont>
    <p:embeddedFont>
      <p:font typeface="Amiri" panose="020B0604020202020204" charset="-78"/>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19FD1C5-5568-4679-9F52-A939E6880A0C}">
  <a:tblStyle styleId="{519FD1C5-5568-4679-9F52-A939E6880A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8088729-FEA8-4902-AE36-52891FB49ABD}"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a2019d2983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a2019d298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 name="Google Shape;79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g2a2190f5140_0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 name="Google Shape;847;g2a2190f5140_0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2a2190f5140_0_223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2a2190f5140_0_22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2a2190f5140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2a2190f5140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2a2190f5140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2a2190f5140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2a2190f5140_0_3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2a2190f5140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30000"/>
          </a:blip>
          <a:srcRect t="777" b="787"/>
          <a:stretch/>
        </p:blipFill>
        <p:spPr>
          <a:xfrm>
            <a:off x="0" y="0"/>
            <a:ext cx="9143998" cy="5143500"/>
          </a:xfrm>
          <a:prstGeom prst="rect">
            <a:avLst/>
          </a:prstGeom>
          <a:noFill/>
          <a:ln>
            <a:noFill/>
          </a:ln>
        </p:spPr>
      </p:pic>
      <p:sp>
        <p:nvSpPr>
          <p:cNvPr id="10" name="Google Shape;10;p2"/>
          <p:cNvSpPr txBox="1">
            <a:spLocks noGrp="1"/>
          </p:cNvSpPr>
          <p:nvPr>
            <p:ph type="ctrTitle"/>
          </p:nvPr>
        </p:nvSpPr>
        <p:spPr>
          <a:xfrm>
            <a:off x="976999" y="1296000"/>
            <a:ext cx="3621600" cy="1746900"/>
          </a:xfrm>
          <a:prstGeom prst="rect">
            <a:avLst/>
          </a:prstGeom>
        </p:spPr>
        <p:txBody>
          <a:bodyPr spcFirstLastPara="1" wrap="square" lIns="91425" tIns="91425" rIns="91425" bIns="91425" anchor="b" anchorCtr="0">
            <a:noAutofit/>
          </a:bodyPr>
          <a:lstStyle>
            <a:lvl1pPr lvl="0" algn="l">
              <a:lnSpc>
                <a:spcPct val="9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977000" y="3096850"/>
            <a:ext cx="2512500" cy="810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a:off x="4433404" y="667003"/>
            <a:ext cx="3865500" cy="3727500"/>
          </a:xfrm>
          <a:prstGeom prst="ellipse">
            <a:avLst/>
          </a:prstGeom>
          <a:noFill/>
          <a:ln w="9525" cap="flat" cmpd="sng">
            <a:solidFill>
              <a:schemeClr val="dk1"/>
            </a:solidFill>
            <a:prstDash val="solid"/>
            <a:round/>
            <a:headEnd type="none" w="sm" len="sm"/>
            <a:tailEnd type="none" w="sm" len="sm"/>
          </a:ln>
        </p:spPr>
      </p:sp>
      <p:grpSp>
        <p:nvGrpSpPr>
          <p:cNvPr id="13" name="Google Shape;13;p2"/>
          <p:cNvGrpSpPr/>
          <p:nvPr/>
        </p:nvGrpSpPr>
        <p:grpSpPr>
          <a:xfrm>
            <a:off x="240275" y="220598"/>
            <a:ext cx="8671975" cy="4702302"/>
            <a:chOff x="240275" y="279373"/>
            <a:chExt cx="8671975" cy="4702302"/>
          </a:xfrm>
        </p:grpSpPr>
        <p:sp>
          <p:nvSpPr>
            <p:cNvPr id="14" name="Google Shape;14;p2"/>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6" name="Google Shape;16;p2"/>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7" name="Google Shape;17;p2"/>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8" name="Google Shape;18;p2"/>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5">
  <p:cSld name="CUSTOM_11">
    <p:spTree>
      <p:nvGrpSpPr>
        <p:cNvPr id="1" name="Shape 215"/>
        <p:cNvGrpSpPr/>
        <p:nvPr/>
      </p:nvGrpSpPr>
      <p:grpSpPr>
        <a:xfrm>
          <a:off x="0" y="0"/>
          <a:ext cx="0" cy="0"/>
          <a:chOff x="0" y="0"/>
          <a:chExt cx="0" cy="0"/>
        </a:xfrm>
      </p:grpSpPr>
      <p:pic>
        <p:nvPicPr>
          <p:cNvPr id="216" name="Google Shape;216;p21"/>
          <p:cNvPicPr preferRelativeResize="0"/>
          <p:nvPr/>
        </p:nvPicPr>
        <p:blipFill rotWithShape="1">
          <a:blip r:embed="rId2">
            <a:alphaModFix amt="30000"/>
          </a:blip>
          <a:srcRect t="777" b="787"/>
          <a:stretch/>
        </p:blipFill>
        <p:spPr>
          <a:xfrm rot="10800000" flipH="1">
            <a:off x="0" y="0"/>
            <a:ext cx="9143998" cy="5143500"/>
          </a:xfrm>
          <a:prstGeom prst="rect">
            <a:avLst/>
          </a:prstGeom>
          <a:noFill/>
          <a:ln>
            <a:noFill/>
          </a:ln>
        </p:spPr>
      </p:pic>
      <p:pic>
        <p:nvPicPr>
          <p:cNvPr id="217" name="Google Shape;217;p21"/>
          <p:cNvPicPr preferRelativeResize="0"/>
          <p:nvPr/>
        </p:nvPicPr>
        <p:blipFill rotWithShape="1">
          <a:blip r:embed="rId3">
            <a:alphaModFix amt="10000"/>
          </a:blip>
          <a:srcRect t="777" b="787"/>
          <a:stretch/>
        </p:blipFill>
        <p:spPr>
          <a:xfrm rot="10800000">
            <a:off x="0" y="0"/>
            <a:ext cx="9143998" cy="5143500"/>
          </a:xfrm>
          <a:prstGeom prst="rect">
            <a:avLst/>
          </a:prstGeom>
          <a:noFill/>
          <a:ln>
            <a:noFill/>
          </a:ln>
        </p:spPr>
      </p:pic>
      <p:grpSp>
        <p:nvGrpSpPr>
          <p:cNvPr id="218" name="Google Shape;218;p21"/>
          <p:cNvGrpSpPr/>
          <p:nvPr/>
        </p:nvGrpSpPr>
        <p:grpSpPr>
          <a:xfrm>
            <a:off x="240275" y="220598"/>
            <a:ext cx="8671975" cy="4702302"/>
            <a:chOff x="240275" y="279373"/>
            <a:chExt cx="8671975" cy="4702302"/>
          </a:xfrm>
        </p:grpSpPr>
        <p:sp>
          <p:nvSpPr>
            <p:cNvPr id="219" name="Google Shape;219;p21"/>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21"/>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21" name="Google Shape;221;p21"/>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22" name="Google Shape;222;p21"/>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23" name="Google Shape;223;p21"/>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
        <p:nvSpPr>
          <p:cNvPr id="224" name="Google Shape;224;p21"/>
          <p:cNvSpPr txBox="1">
            <a:spLocks noGrp="1"/>
          </p:cNvSpPr>
          <p:nvPr>
            <p:ph type="title"/>
          </p:nvPr>
        </p:nvSpPr>
        <p:spPr>
          <a:xfrm>
            <a:off x="4569775" y="1096020"/>
            <a:ext cx="3599700" cy="621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5" name="Google Shape;225;p21"/>
          <p:cNvSpPr txBox="1">
            <a:spLocks noGrp="1"/>
          </p:cNvSpPr>
          <p:nvPr>
            <p:ph type="subTitle" idx="1"/>
          </p:nvPr>
        </p:nvSpPr>
        <p:spPr>
          <a:xfrm>
            <a:off x="4569775" y="1717975"/>
            <a:ext cx="3599700" cy="232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rtl="0">
              <a:lnSpc>
                <a:spcPct val="100000"/>
              </a:lnSpc>
              <a:spcBef>
                <a:spcPts val="100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226" name="Google Shape;226;p21"/>
          <p:cNvSpPr>
            <a:spLocks noGrp="1"/>
          </p:cNvSpPr>
          <p:nvPr>
            <p:ph type="pic" idx="2"/>
          </p:nvPr>
        </p:nvSpPr>
        <p:spPr>
          <a:xfrm>
            <a:off x="974525" y="1093375"/>
            <a:ext cx="2972400" cy="2956800"/>
          </a:xfrm>
          <a:prstGeom prst="ellipse">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40"/>
        <p:cNvGrpSpPr/>
        <p:nvPr/>
      </p:nvGrpSpPr>
      <p:grpSpPr>
        <a:xfrm>
          <a:off x="0" y="0"/>
          <a:ext cx="0" cy="0"/>
          <a:chOff x="0" y="0"/>
          <a:chExt cx="0" cy="0"/>
        </a:xfrm>
      </p:grpSpPr>
      <p:pic>
        <p:nvPicPr>
          <p:cNvPr id="241" name="Google Shape;241;p23"/>
          <p:cNvPicPr preferRelativeResize="0"/>
          <p:nvPr/>
        </p:nvPicPr>
        <p:blipFill rotWithShape="1">
          <a:blip r:embed="rId2">
            <a:alphaModFix amt="20000"/>
          </a:blip>
          <a:srcRect t="777" b="787"/>
          <a:stretch/>
        </p:blipFill>
        <p:spPr>
          <a:xfrm>
            <a:off x="0" y="0"/>
            <a:ext cx="9143998" cy="5143500"/>
          </a:xfrm>
          <a:prstGeom prst="rect">
            <a:avLst/>
          </a:prstGeom>
          <a:noFill/>
          <a:ln>
            <a:noFill/>
          </a:ln>
        </p:spPr>
      </p:pic>
      <p:pic>
        <p:nvPicPr>
          <p:cNvPr id="242" name="Google Shape;242;p23"/>
          <p:cNvPicPr preferRelativeResize="0"/>
          <p:nvPr/>
        </p:nvPicPr>
        <p:blipFill rotWithShape="1">
          <a:blip r:embed="rId3">
            <a:alphaModFix amt="10000"/>
          </a:blip>
          <a:srcRect t="777" b="787"/>
          <a:stretch/>
        </p:blipFill>
        <p:spPr>
          <a:xfrm rot="10800000">
            <a:off x="0" y="0"/>
            <a:ext cx="9143998" cy="5143500"/>
          </a:xfrm>
          <a:prstGeom prst="rect">
            <a:avLst/>
          </a:prstGeom>
          <a:noFill/>
          <a:ln>
            <a:noFill/>
          </a:ln>
        </p:spPr>
      </p:pic>
      <p:sp>
        <p:nvSpPr>
          <p:cNvPr id="243" name="Google Shape;243;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4" name="Google Shape;244;p23"/>
          <p:cNvSpPr txBox="1">
            <a:spLocks noGrp="1"/>
          </p:cNvSpPr>
          <p:nvPr>
            <p:ph type="subTitle" idx="1"/>
          </p:nvPr>
        </p:nvSpPr>
        <p:spPr>
          <a:xfrm>
            <a:off x="4985195" y="1447325"/>
            <a:ext cx="2947800" cy="275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5" name="Google Shape;245;p23"/>
          <p:cNvSpPr txBox="1">
            <a:spLocks noGrp="1"/>
          </p:cNvSpPr>
          <p:nvPr>
            <p:ph type="subTitle" idx="2"/>
          </p:nvPr>
        </p:nvSpPr>
        <p:spPr>
          <a:xfrm>
            <a:off x="1211000" y="1447325"/>
            <a:ext cx="2947800" cy="275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6" name="Google Shape;246;p23"/>
          <p:cNvGrpSpPr/>
          <p:nvPr/>
        </p:nvGrpSpPr>
        <p:grpSpPr>
          <a:xfrm>
            <a:off x="240275" y="220598"/>
            <a:ext cx="8671975" cy="4702302"/>
            <a:chOff x="240275" y="279373"/>
            <a:chExt cx="8671975" cy="4702302"/>
          </a:xfrm>
        </p:grpSpPr>
        <p:sp>
          <p:nvSpPr>
            <p:cNvPr id="247" name="Google Shape;247;p23"/>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23"/>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49" name="Google Shape;249;p23"/>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50" name="Google Shape;250;p23"/>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51" name="Google Shape;251;p23"/>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_1">
    <p:spTree>
      <p:nvGrpSpPr>
        <p:cNvPr id="1" name="Shape 252"/>
        <p:cNvGrpSpPr/>
        <p:nvPr/>
      </p:nvGrpSpPr>
      <p:grpSpPr>
        <a:xfrm>
          <a:off x="0" y="0"/>
          <a:ext cx="0" cy="0"/>
          <a:chOff x="0" y="0"/>
          <a:chExt cx="0" cy="0"/>
        </a:xfrm>
      </p:grpSpPr>
      <p:pic>
        <p:nvPicPr>
          <p:cNvPr id="253" name="Google Shape;253;p24"/>
          <p:cNvPicPr preferRelativeResize="0"/>
          <p:nvPr/>
        </p:nvPicPr>
        <p:blipFill rotWithShape="1">
          <a:blip r:embed="rId2">
            <a:alphaModFix amt="23000"/>
          </a:blip>
          <a:srcRect t="777" b="787"/>
          <a:stretch/>
        </p:blipFill>
        <p:spPr>
          <a:xfrm rot="10800000" flipH="1">
            <a:off x="0" y="0"/>
            <a:ext cx="9143998" cy="5143500"/>
          </a:xfrm>
          <a:prstGeom prst="rect">
            <a:avLst/>
          </a:prstGeom>
          <a:noFill/>
          <a:ln>
            <a:noFill/>
          </a:ln>
        </p:spPr>
      </p:pic>
      <p:grpSp>
        <p:nvGrpSpPr>
          <p:cNvPr id="254" name="Google Shape;254;p24"/>
          <p:cNvGrpSpPr/>
          <p:nvPr/>
        </p:nvGrpSpPr>
        <p:grpSpPr>
          <a:xfrm>
            <a:off x="240275" y="220598"/>
            <a:ext cx="8671975" cy="4702302"/>
            <a:chOff x="240275" y="279373"/>
            <a:chExt cx="8671975" cy="4702302"/>
          </a:xfrm>
        </p:grpSpPr>
        <p:sp>
          <p:nvSpPr>
            <p:cNvPr id="255" name="Google Shape;255;p24"/>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24"/>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57" name="Google Shape;257;p24"/>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58" name="Google Shape;258;p24"/>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59" name="Google Shape;259;p24"/>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
        <p:nvSpPr>
          <p:cNvPr id="260" name="Google Shape;260;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1" name="Google Shape;261;p24"/>
          <p:cNvSpPr txBox="1">
            <a:spLocks noGrp="1"/>
          </p:cNvSpPr>
          <p:nvPr>
            <p:ph type="subTitle" idx="1"/>
          </p:nvPr>
        </p:nvSpPr>
        <p:spPr>
          <a:xfrm>
            <a:off x="4873466" y="2124500"/>
            <a:ext cx="3258600" cy="206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b="0"/>
            </a:lvl1pPr>
            <a:lvl2pPr lvl="1" algn="ctr" rtl="0">
              <a:lnSpc>
                <a:spcPct val="100000"/>
              </a:lnSpc>
              <a:spcBef>
                <a:spcPts val="10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62" name="Google Shape;262;p24"/>
          <p:cNvSpPr txBox="1">
            <a:spLocks noGrp="1"/>
          </p:cNvSpPr>
          <p:nvPr>
            <p:ph type="subTitle" idx="2"/>
          </p:nvPr>
        </p:nvSpPr>
        <p:spPr>
          <a:xfrm>
            <a:off x="1011938" y="2124500"/>
            <a:ext cx="3258600" cy="206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63" name="Google Shape;263;p24"/>
          <p:cNvSpPr txBox="1">
            <a:spLocks noGrp="1"/>
          </p:cNvSpPr>
          <p:nvPr>
            <p:ph type="subTitle" idx="3"/>
          </p:nvPr>
        </p:nvSpPr>
        <p:spPr>
          <a:xfrm>
            <a:off x="1011937" y="1640600"/>
            <a:ext cx="32586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264" name="Google Shape;264;p24"/>
          <p:cNvSpPr txBox="1">
            <a:spLocks noGrp="1"/>
          </p:cNvSpPr>
          <p:nvPr>
            <p:ph type="subTitle" idx="4"/>
          </p:nvPr>
        </p:nvSpPr>
        <p:spPr>
          <a:xfrm>
            <a:off x="4873472" y="1640600"/>
            <a:ext cx="32586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65"/>
        <p:cNvGrpSpPr/>
        <p:nvPr/>
      </p:nvGrpSpPr>
      <p:grpSpPr>
        <a:xfrm>
          <a:off x="0" y="0"/>
          <a:ext cx="0" cy="0"/>
          <a:chOff x="0" y="0"/>
          <a:chExt cx="0" cy="0"/>
        </a:xfrm>
      </p:grpSpPr>
      <p:pic>
        <p:nvPicPr>
          <p:cNvPr id="266" name="Google Shape;266;p25"/>
          <p:cNvPicPr preferRelativeResize="0"/>
          <p:nvPr/>
        </p:nvPicPr>
        <p:blipFill rotWithShape="1">
          <a:blip r:embed="rId2">
            <a:alphaModFix amt="21000"/>
          </a:blip>
          <a:srcRect t="777" b="787"/>
          <a:stretch/>
        </p:blipFill>
        <p:spPr>
          <a:xfrm>
            <a:off x="0" y="0"/>
            <a:ext cx="9143998" cy="5143500"/>
          </a:xfrm>
          <a:prstGeom prst="rect">
            <a:avLst/>
          </a:prstGeom>
          <a:noFill/>
          <a:ln>
            <a:noFill/>
          </a:ln>
        </p:spPr>
      </p:pic>
      <p:pic>
        <p:nvPicPr>
          <p:cNvPr id="267" name="Google Shape;267;p25"/>
          <p:cNvPicPr preferRelativeResize="0"/>
          <p:nvPr/>
        </p:nvPicPr>
        <p:blipFill rotWithShape="1">
          <a:blip r:embed="rId3">
            <a:alphaModFix amt="20000"/>
          </a:blip>
          <a:srcRect t="777" b="787"/>
          <a:stretch/>
        </p:blipFill>
        <p:spPr>
          <a:xfrm>
            <a:off x="0" y="0"/>
            <a:ext cx="9143998" cy="5143500"/>
          </a:xfrm>
          <a:prstGeom prst="rect">
            <a:avLst/>
          </a:prstGeom>
          <a:noFill/>
          <a:ln>
            <a:noFill/>
          </a:ln>
        </p:spPr>
      </p:pic>
      <p:grpSp>
        <p:nvGrpSpPr>
          <p:cNvPr id="268" name="Google Shape;268;p25"/>
          <p:cNvGrpSpPr/>
          <p:nvPr/>
        </p:nvGrpSpPr>
        <p:grpSpPr>
          <a:xfrm>
            <a:off x="240275" y="220598"/>
            <a:ext cx="8671975" cy="4702302"/>
            <a:chOff x="240275" y="279373"/>
            <a:chExt cx="8671975" cy="4702302"/>
          </a:xfrm>
        </p:grpSpPr>
        <p:sp>
          <p:nvSpPr>
            <p:cNvPr id="269" name="Google Shape;269;p25"/>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25"/>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71" name="Google Shape;271;p25"/>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72" name="Google Shape;272;p25"/>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73" name="Google Shape;273;p25"/>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
        <p:nvSpPr>
          <p:cNvPr id="274" name="Google Shape;274;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5" name="Google Shape;275;p25"/>
          <p:cNvSpPr txBox="1">
            <a:spLocks noGrp="1"/>
          </p:cNvSpPr>
          <p:nvPr>
            <p:ph type="subTitle" idx="1"/>
          </p:nvPr>
        </p:nvSpPr>
        <p:spPr>
          <a:xfrm>
            <a:off x="937626" y="29930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25"/>
          <p:cNvSpPr txBox="1">
            <a:spLocks noGrp="1"/>
          </p:cNvSpPr>
          <p:nvPr>
            <p:ph type="subTitle" idx="2"/>
          </p:nvPr>
        </p:nvSpPr>
        <p:spPr>
          <a:xfrm>
            <a:off x="3484347" y="29930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 name="Google Shape;277;p25"/>
          <p:cNvSpPr txBox="1">
            <a:spLocks noGrp="1"/>
          </p:cNvSpPr>
          <p:nvPr>
            <p:ph type="subTitle" idx="3"/>
          </p:nvPr>
        </p:nvSpPr>
        <p:spPr>
          <a:xfrm>
            <a:off x="6031074" y="29930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 name="Google Shape;278;p25"/>
          <p:cNvSpPr txBox="1">
            <a:spLocks noGrp="1"/>
          </p:cNvSpPr>
          <p:nvPr>
            <p:ph type="subTitle" idx="4"/>
          </p:nvPr>
        </p:nvSpPr>
        <p:spPr>
          <a:xfrm>
            <a:off x="937625" y="2630600"/>
            <a:ext cx="21753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279" name="Google Shape;279;p25"/>
          <p:cNvSpPr txBox="1">
            <a:spLocks noGrp="1"/>
          </p:cNvSpPr>
          <p:nvPr>
            <p:ph type="subTitle" idx="5"/>
          </p:nvPr>
        </p:nvSpPr>
        <p:spPr>
          <a:xfrm>
            <a:off x="3484350" y="2630600"/>
            <a:ext cx="21753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280" name="Google Shape;280;p25"/>
          <p:cNvSpPr txBox="1">
            <a:spLocks noGrp="1"/>
          </p:cNvSpPr>
          <p:nvPr>
            <p:ph type="subTitle" idx="6"/>
          </p:nvPr>
        </p:nvSpPr>
        <p:spPr>
          <a:xfrm>
            <a:off x="6031075" y="2630600"/>
            <a:ext cx="21753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81"/>
        <p:cNvGrpSpPr/>
        <p:nvPr/>
      </p:nvGrpSpPr>
      <p:grpSpPr>
        <a:xfrm>
          <a:off x="0" y="0"/>
          <a:ext cx="0" cy="0"/>
          <a:chOff x="0" y="0"/>
          <a:chExt cx="0" cy="0"/>
        </a:xfrm>
      </p:grpSpPr>
      <p:pic>
        <p:nvPicPr>
          <p:cNvPr id="282" name="Google Shape;282;p26"/>
          <p:cNvPicPr preferRelativeResize="0"/>
          <p:nvPr/>
        </p:nvPicPr>
        <p:blipFill rotWithShape="1">
          <a:blip r:embed="rId2">
            <a:alphaModFix amt="30000"/>
          </a:blip>
          <a:srcRect t="777" b="787"/>
          <a:stretch/>
        </p:blipFill>
        <p:spPr>
          <a:xfrm>
            <a:off x="0" y="0"/>
            <a:ext cx="9143998" cy="5143500"/>
          </a:xfrm>
          <a:prstGeom prst="rect">
            <a:avLst/>
          </a:prstGeom>
          <a:noFill/>
          <a:ln>
            <a:noFill/>
          </a:ln>
        </p:spPr>
      </p:pic>
      <p:grpSp>
        <p:nvGrpSpPr>
          <p:cNvPr id="283" name="Google Shape;283;p26"/>
          <p:cNvGrpSpPr/>
          <p:nvPr/>
        </p:nvGrpSpPr>
        <p:grpSpPr>
          <a:xfrm>
            <a:off x="240275" y="220598"/>
            <a:ext cx="8671975" cy="4702302"/>
            <a:chOff x="240275" y="279373"/>
            <a:chExt cx="8671975" cy="4702302"/>
          </a:xfrm>
        </p:grpSpPr>
        <p:sp>
          <p:nvSpPr>
            <p:cNvPr id="284" name="Google Shape;284;p26"/>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26"/>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86" name="Google Shape;286;p26"/>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87" name="Google Shape;287;p26"/>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88" name="Google Shape;288;p26"/>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
        <p:nvSpPr>
          <p:cNvPr id="289" name="Google Shape;289;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0" name="Google Shape;290;p26"/>
          <p:cNvSpPr txBox="1">
            <a:spLocks noGrp="1"/>
          </p:cNvSpPr>
          <p:nvPr>
            <p:ph type="subTitle" idx="1"/>
          </p:nvPr>
        </p:nvSpPr>
        <p:spPr>
          <a:xfrm>
            <a:off x="2215800" y="1907275"/>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1" name="Google Shape;291;p26"/>
          <p:cNvSpPr txBox="1">
            <a:spLocks noGrp="1"/>
          </p:cNvSpPr>
          <p:nvPr>
            <p:ph type="subTitle" idx="2"/>
          </p:nvPr>
        </p:nvSpPr>
        <p:spPr>
          <a:xfrm>
            <a:off x="5518154" y="1907275"/>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2" name="Google Shape;292;p26"/>
          <p:cNvSpPr txBox="1">
            <a:spLocks noGrp="1"/>
          </p:cNvSpPr>
          <p:nvPr>
            <p:ph type="subTitle" idx="3"/>
          </p:nvPr>
        </p:nvSpPr>
        <p:spPr>
          <a:xfrm>
            <a:off x="2215800" y="3535775"/>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6"/>
          <p:cNvSpPr txBox="1">
            <a:spLocks noGrp="1"/>
          </p:cNvSpPr>
          <p:nvPr>
            <p:ph type="subTitle" idx="4"/>
          </p:nvPr>
        </p:nvSpPr>
        <p:spPr>
          <a:xfrm>
            <a:off x="5518154" y="3535775"/>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4" name="Google Shape;294;p26"/>
          <p:cNvSpPr txBox="1">
            <a:spLocks noGrp="1"/>
          </p:cNvSpPr>
          <p:nvPr>
            <p:ph type="subTitle" idx="5"/>
          </p:nvPr>
        </p:nvSpPr>
        <p:spPr>
          <a:xfrm>
            <a:off x="2215813" y="1516950"/>
            <a:ext cx="1978200" cy="48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295" name="Google Shape;295;p26"/>
          <p:cNvSpPr txBox="1">
            <a:spLocks noGrp="1"/>
          </p:cNvSpPr>
          <p:nvPr>
            <p:ph type="subTitle" idx="6"/>
          </p:nvPr>
        </p:nvSpPr>
        <p:spPr>
          <a:xfrm>
            <a:off x="2215813" y="3140950"/>
            <a:ext cx="1978200" cy="48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296" name="Google Shape;296;p26"/>
          <p:cNvSpPr txBox="1">
            <a:spLocks noGrp="1"/>
          </p:cNvSpPr>
          <p:nvPr>
            <p:ph type="subTitle" idx="7"/>
          </p:nvPr>
        </p:nvSpPr>
        <p:spPr>
          <a:xfrm>
            <a:off x="5518163" y="1516950"/>
            <a:ext cx="1978200" cy="48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297" name="Google Shape;297;p26"/>
          <p:cNvSpPr txBox="1">
            <a:spLocks noGrp="1"/>
          </p:cNvSpPr>
          <p:nvPr>
            <p:ph type="subTitle" idx="8"/>
          </p:nvPr>
        </p:nvSpPr>
        <p:spPr>
          <a:xfrm>
            <a:off x="5518163" y="3140950"/>
            <a:ext cx="1978200" cy="48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98"/>
        <p:cNvGrpSpPr/>
        <p:nvPr/>
      </p:nvGrpSpPr>
      <p:grpSpPr>
        <a:xfrm>
          <a:off x="0" y="0"/>
          <a:ext cx="0" cy="0"/>
          <a:chOff x="0" y="0"/>
          <a:chExt cx="0" cy="0"/>
        </a:xfrm>
      </p:grpSpPr>
      <p:pic>
        <p:nvPicPr>
          <p:cNvPr id="299" name="Google Shape;299;p27"/>
          <p:cNvPicPr preferRelativeResize="0"/>
          <p:nvPr/>
        </p:nvPicPr>
        <p:blipFill rotWithShape="1">
          <a:blip r:embed="rId2">
            <a:alphaModFix amt="30000"/>
          </a:blip>
          <a:srcRect t="777" b="787"/>
          <a:stretch/>
        </p:blipFill>
        <p:spPr>
          <a:xfrm>
            <a:off x="0" y="0"/>
            <a:ext cx="9143998" cy="5143500"/>
          </a:xfrm>
          <a:prstGeom prst="rect">
            <a:avLst/>
          </a:prstGeom>
          <a:noFill/>
          <a:ln>
            <a:noFill/>
          </a:ln>
        </p:spPr>
      </p:pic>
      <p:pic>
        <p:nvPicPr>
          <p:cNvPr id="300" name="Google Shape;300;p27"/>
          <p:cNvPicPr preferRelativeResize="0"/>
          <p:nvPr/>
        </p:nvPicPr>
        <p:blipFill rotWithShape="1">
          <a:blip r:embed="rId3">
            <a:alphaModFix amt="0"/>
          </a:blip>
          <a:srcRect t="777" b="787"/>
          <a:stretch/>
        </p:blipFill>
        <p:spPr>
          <a:xfrm rot="10800000">
            <a:off x="0" y="0"/>
            <a:ext cx="9143998" cy="5143500"/>
          </a:xfrm>
          <a:prstGeom prst="rect">
            <a:avLst/>
          </a:prstGeom>
          <a:noFill/>
          <a:ln>
            <a:noFill/>
          </a:ln>
        </p:spPr>
      </p:pic>
      <p:grpSp>
        <p:nvGrpSpPr>
          <p:cNvPr id="301" name="Google Shape;301;p27"/>
          <p:cNvGrpSpPr/>
          <p:nvPr/>
        </p:nvGrpSpPr>
        <p:grpSpPr>
          <a:xfrm>
            <a:off x="240275" y="220598"/>
            <a:ext cx="8671975" cy="4702302"/>
            <a:chOff x="240275" y="279373"/>
            <a:chExt cx="8671975" cy="4702302"/>
          </a:xfrm>
        </p:grpSpPr>
        <p:sp>
          <p:nvSpPr>
            <p:cNvPr id="302" name="Google Shape;302;p27"/>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27"/>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04" name="Google Shape;304;p27"/>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05" name="Google Shape;305;p27"/>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06" name="Google Shape;306;p27"/>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
        <p:nvSpPr>
          <p:cNvPr id="307" name="Google Shape;307;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8" name="Google Shape;308;p27"/>
          <p:cNvSpPr txBox="1">
            <a:spLocks noGrp="1"/>
          </p:cNvSpPr>
          <p:nvPr>
            <p:ph type="subTitle" idx="1"/>
          </p:nvPr>
        </p:nvSpPr>
        <p:spPr>
          <a:xfrm>
            <a:off x="1112600" y="217107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9" name="Google Shape;309;p27"/>
          <p:cNvSpPr txBox="1">
            <a:spLocks noGrp="1"/>
          </p:cNvSpPr>
          <p:nvPr>
            <p:ph type="subTitle" idx="2"/>
          </p:nvPr>
        </p:nvSpPr>
        <p:spPr>
          <a:xfrm>
            <a:off x="3582450" y="217107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0" name="Google Shape;310;p27"/>
          <p:cNvSpPr txBox="1">
            <a:spLocks noGrp="1"/>
          </p:cNvSpPr>
          <p:nvPr>
            <p:ph type="subTitle" idx="3"/>
          </p:nvPr>
        </p:nvSpPr>
        <p:spPr>
          <a:xfrm>
            <a:off x="1112600" y="388102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1" name="Google Shape;311;p27"/>
          <p:cNvSpPr txBox="1">
            <a:spLocks noGrp="1"/>
          </p:cNvSpPr>
          <p:nvPr>
            <p:ph type="subTitle" idx="4"/>
          </p:nvPr>
        </p:nvSpPr>
        <p:spPr>
          <a:xfrm>
            <a:off x="3582450" y="388102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2" name="Google Shape;312;p27"/>
          <p:cNvSpPr txBox="1">
            <a:spLocks noGrp="1"/>
          </p:cNvSpPr>
          <p:nvPr>
            <p:ph type="subTitle" idx="5"/>
          </p:nvPr>
        </p:nvSpPr>
        <p:spPr>
          <a:xfrm>
            <a:off x="6052299" y="217107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3" name="Google Shape;313;p27"/>
          <p:cNvSpPr txBox="1">
            <a:spLocks noGrp="1"/>
          </p:cNvSpPr>
          <p:nvPr>
            <p:ph type="subTitle" idx="6"/>
          </p:nvPr>
        </p:nvSpPr>
        <p:spPr>
          <a:xfrm>
            <a:off x="6052299" y="3881023"/>
            <a:ext cx="19752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4" name="Google Shape;314;p27"/>
          <p:cNvSpPr txBox="1">
            <a:spLocks noGrp="1"/>
          </p:cNvSpPr>
          <p:nvPr>
            <p:ph type="subTitle" idx="7"/>
          </p:nvPr>
        </p:nvSpPr>
        <p:spPr>
          <a:xfrm>
            <a:off x="1111100" y="1802650"/>
            <a:ext cx="19782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315" name="Google Shape;315;p27"/>
          <p:cNvSpPr txBox="1">
            <a:spLocks noGrp="1"/>
          </p:cNvSpPr>
          <p:nvPr>
            <p:ph type="subTitle" idx="8"/>
          </p:nvPr>
        </p:nvSpPr>
        <p:spPr>
          <a:xfrm>
            <a:off x="3580950" y="1802650"/>
            <a:ext cx="19782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316" name="Google Shape;316;p27"/>
          <p:cNvSpPr txBox="1">
            <a:spLocks noGrp="1"/>
          </p:cNvSpPr>
          <p:nvPr>
            <p:ph type="subTitle" idx="9"/>
          </p:nvPr>
        </p:nvSpPr>
        <p:spPr>
          <a:xfrm>
            <a:off x="6050799" y="1802650"/>
            <a:ext cx="19782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317" name="Google Shape;317;p27"/>
          <p:cNvSpPr txBox="1">
            <a:spLocks noGrp="1"/>
          </p:cNvSpPr>
          <p:nvPr>
            <p:ph type="subTitle" idx="13"/>
          </p:nvPr>
        </p:nvSpPr>
        <p:spPr>
          <a:xfrm>
            <a:off x="1111100" y="3511525"/>
            <a:ext cx="19782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318" name="Google Shape;318;p27"/>
          <p:cNvSpPr txBox="1">
            <a:spLocks noGrp="1"/>
          </p:cNvSpPr>
          <p:nvPr>
            <p:ph type="subTitle" idx="14"/>
          </p:nvPr>
        </p:nvSpPr>
        <p:spPr>
          <a:xfrm>
            <a:off x="3580950" y="3511525"/>
            <a:ext cx="19782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319" name="Google Shape;319;p27"/>
          <p:cNvSpPr txBox="1">
            <a:spLocks noGrp="1"/>
          </p:cNvSpPr>
          <p:nvPr>
            <p:ph type="subTitle" idx="15"/>
          </p:nvPr>
        </p:nvSpPr>
        <p:spPr>
          <a:xfrm>
            <a:off x="6050799" y="3511525"/>
            <a:ext cx="19782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algn="ctr" rtl="0">
              <a:lnSpc>
                <a:spcPct val="100000"/>
              </a:lnSpc>
              <a:spcBef>
                <a:spcPts val="0"/>
              </a:spcBef>
              <a:spcAft>
                <a:spcPts val="0"/>
              </a:spcAft>
              <a:buSzPts val="2400"/>
              <a:buFont typeface="Amiri"/>
              <a:buNone/>
              <a:defRPr sz="2400">
                <a:latin typeface="Amiri"/>
                <a:ea typeface="Amiri"/>
                <a:cs typeface="Amiri"/>
                <a:sym typeface="Amiri"/>
              </a:defRPr>
            </a:lvl2pPr>
            <a:lvl3pPr lvl="2" algn="ctr" rtl="0">
              <a:lnSpc>
                <a:spcPct val="100000"/>
              </a:lnSpc>
              <a:spcBef>
                <a:spcPts val="0"/>
              </a:spcBef>
              <a:spcAft>
                <a:spcPts val="0"/>
              </a:spcAft>
              <a:buSzPts val="2400"/>
              <a:buFont typeface="Amiri"/>
              <a:buNone/>
              <a:defRPr sz="2400">
                <a:latin typeface="Amiri"/>
                <a:ea typeface="Amiri"/>
                <a:cs typeface="Amiri"/>
                <a:sym typeface="Amiri"/>
              </a:defRPr>
            </a:lvl3pPr>
            <a:lvl4pPr lvl="3" algn="ctr" rtl="0">
              <a:lnSpc>
                <a:spcPct val="100000"/>
              </a:lnSpc>
              <a:spcBef>
                <a:spcPts val="0"/>
              </a:spcBef>
              <a:spcAft>
                <a:spcPts val="0"/>
              </a:spcAft>
              <a:buSzPts val="2400"/>
              <a:buFont typeface="Amiri"/>
              <a:buNone/>
              <a:defRPr sz="2400">
                <a:latin typeface="Amiri"/>
                <a:ea typeface="Amiri"/>
                <a:cs typeface="Amiri"/>
                <a:sym typeface="Amiri"/>
              </a:defRPr>
            </a:lvl4pPr>
            <a:lvl5pPr lvl="4" algn="ctr" rtl="0">
              <a:lnSpc>
                <a:spcPct val="100000"/>
              </a:lnSpc>
              <a:spcBef>
                <a:spcPts val="0"/>
              </a:spcBef>
              <a:spcAft>
                <a:spcPts val="0"/>
              </a:spcAft>
              <a:buSzPts val="2400"/>
              <a:buFont typeface="Amiri"/>
              <a:buNone/>
              <a:defRPr sz="2400">
                <a:latin typeface="Amiri"/>
                <a:ea typeface="Amiri"/>
                <a:cs typeface="Amiri"/>
                <a:sym typeface="Amiri"/>
              </a:defRPr>
            </a:lvl5pPr>
            <a:lvl6pPr lvl="5" algn="ctr" rtl="0">
              <a:lnSpc>
                <a:spcPct val="100000"/>
              </a:lnSpc>
              <a:spcBef>
                <a:spcPts val="0"/>
              </a:spcBef>
              <a:spcAft>
                <a:spcPts val="0"/>
              </a:spcAft>
              <a:buSzPts val="2400"/>
              <a:buFont typeface="Amiri"/>
              <a:buNone/>
              <a:defRPr sz="2400">
                <a:latin typeface="Amiri"/>
                <a:ea typeface="Amiri"/>
                <a:cs typeface="Amiri"/>
                <a:sym typeface="Amiri"/>
              </a:defRPr>
            </a:lvl6pPr>
            <a:lvl7pPr lvl="6" algn="ctr" rtl="0">
              <a:lnSpc>
                <a:spcPct val="100000"/>
              </a:lnSpc>
              <a:spcBef>
                <a:spcPts val="0"/>
              </a:spcBef>
              <a:spcAft>
                <a:spcPts val="0"/>
              </a:spcAft>
              <a:buSzPts val="2400"/>
              <a:buFont typeface="Amiri"/>
              <a:buNone/>
              <a:defRPr sz="2400">
                <a:latin typeface="Amiri"/>
                <a:ea typeface="Amiri"/>
                <a:cs typeface="Amiri"/>
                <a:sym typeface="Amiri"/>
              </a:defRPr>
            </a:lvl7pPr>
            <a:lvl8pPr lvl="7" algn="ctr" rtl="0">
              <a:lnSpc>
                <a:spcPct val="100000"/>
              </a:lnSpc>
              <a:spcBef>
                <a:spcPts val="0"/>
              </a:spcBef>
              <a:spcAft>
                <a:spcPts val="0"/>
              </a:spcAft>
              <a:buSzPts val="2400"/>
              <a:buFont typeface="Amiri"/>
              <a:buNone/>
              <a:defRPr sz="2400">
                <a:latin typeface="Amiri"/>
                <a:ea typeface="Amiri"/>
                <a:cs typeface="Amiri"/>
                <a:sym typeface="Amiri"/>
              </a:defRPr>
            </a:lvl8pPr>
            <a:lvl9pPr lvl="8" algn="ctr"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eight columns">
  <p:cSld name="CUSTOM_12">
    <p:spTree>
      <p:nvGrpSpPr>
        <p:cNvPr id="1" name="Shape 320"/>
        <p:cNvGrpSpPr/>
        <p:nvPr/>
      </p:nvGrpSpPr>
      <p:grpSpPr>
        <a:xfrm>
          <a:off x="0" y="0"/>
          <a:ext cx="0" cy="0"/>
          <a:chOff x="0" y="0"/>
          <a:chExt cx="0" cy="0"/>
        </a:xfrm>
      </p:grpSpPr>
      <p:pic>
        <p:nvPicPr>
          <p:cNvPr id="321" name="Google Shape;321;p28"/>
          <p:cNvPicPr preferRelativeResize="0"/>
          <p:nvPr/>
        </p:nvPicPr>
        <p:blipFill rotWithShape="1">
          <a:blip r:embed="rId2">
            <a:alphaModFix amt="30000"/>
          </a:blip>
          <a:srcRect t="777" b="787"/>
          <a:stretch/>
        </p:blipFill>
        <p:spPr>
          <a:xfrm>
            <a:off x="0" y="0"/>
            <a:ext cx="9143998" cy="5143500"/>
          </a:xfrm>
          <a:prstGeom prst="rect">
            <a:avLst/>
          </a:prstGeom>
          <a:noFill/>
          <a:ln>
            <a:noFill/>
          </a:ln>
        </p:spPr>
      </p:pic>
      <p:pic>
        <p:nvPicPr>
          <p:cNvPr id="322" name="Google Shape;322;p28"/>
          <p:cNvPicPr preferRelativeResize="0"/>
          <p:nvPr/>
        </p:nvPicPr>
        <p:blipFill rotWithShape="1">
          <a:blip r:embed="rId3">
            <a:alphaModFix amt="10000"/>
          </a:blip>
          <a:srcRect t="777" b="787"/>
          <a:stretch/>
        </p:blipFill>
        <p:spPr>
          <a:xfrm flipH="1">
            <a:off x="0" y="0"/>
            <a:ext cx="9143998" cy="5143500"/>
          </a:xfrm>
          <a:prstGeom prst="rect">
            <a:avLst/>
          </a:prstGeom>
          <a:noFill/>
          <a:ln>
            <a:noFill/>
          </a:ln>
        </p:spPr>
      </p:pic>
      <p:grpSp>
        <p:nvGrpSpPr>
          <p:cNvPr id="323" name="Google Shape;323;p28"/>
          <p:cNvGrpSpPr/>
          <p:nvPr/>
        </p:nvGrpSpPr>
        <p:grpSpPr>
          <a:xfrm>
            <a:off x="240275" y="220598"/>
            <a:ext cx="8671975" cy="4702302"/>
            <a:chOff x="240275" y="279373"/>
            <a:chExt cx="8671975" cy="4702302"/>
          </a:xfrm>
        </p:grpSpPr>
        <p:sp>
          <p:nvSpPr>
            <p:cNvPr id="324" name="Google Shape;324;p28"/>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28"/>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26" name="Google Shape;326;p28"/>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27" name="Google Shape;327;p28"/>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28" name="Google Shape;328;p28"/>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
        <p:nvSpPr>
          <p:cNvPr id="329" name="Google Shape;329;p2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0" name="Google Shape;330;p28"/>
          <p:cNvSpPr txBox="1">
            <a:spLocks noGrp="1"/>
          </p:cNvSpPr>
          <p:nvPr>
            <p:ph type="title" idx="2" hasCustomPrompt="1"/>
          </p:nvPr>
        </p:nvSpPr>
        <p:spPr>
          <a:xfrm>
            <a:off x="1273250" y="1188889"/>
            <a:ext cx="734700" cy="63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1" name="Google Shape;331;p28"/>
          <p:cNvSpPr txBox="1">
            <a:spLocks noGrp="1"/>
          </p:cNvSpPr>
          <p:nvPr>
            <p:ph type="title" idx="3" hasCustomPrompt="1"/>
          </p:nvPr>
        </p:nvSpPr>
        <p:spPr>
          <a:xfrm>
            <a:off x="1273250" y="2067525"/>
            <a:ext cx="734700" cy="63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2" name="Google Shape;332;p28"/>
          <p:cNvSpPr txBox="1">
            <a:spLocks noGrp="1"/>
          </p:cNvSpPr>
          <p:nvPr>
            <p:ph type="title" idx="4" hasCustomPrompt="1"/>
          </p:nvPr>
        </p:nvSpPr>
        <p:spPr>
          <a:xfrm>
            <a:off x="1273250" y="2946161"/>
            <a:ext cx="734700" cy="63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3" name="Google Shape;333;p28"/>
          <p:cNvSpPr txBox="1">
            <a:spLocks noGrp="1"/>
          </p:cNvSpPr>
          <p:nvPr>
            <p:ph type="title" idx="5" hasCustomPrompt="1"/>
          </p:nvPr>
        </p:nvSpPr>
        <p:spPr>
          <a:xfrm>
            <a:off x="1273250" y="3824814"/>
            <a:ext cx="734700" cy="63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4" name="Google Shape;334;p28"/>
          <p:cNvSpPr txBox="1">
            <a:spLocks noGrp="1"/>
          </p:cNvSpPr>
          <p:nvPr>
            <p:ph type="subTitle" idx="1"/>
          </p:nvPr>
        </p:nvSpPr>
        <p:spPr>
          <a:xfrm>
            <a:off x="2062286" y="1188875"/>
            <a:ext cx="20964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5" name="Google Shape;335;p28"/>
          <p:cNvSpPr txBox="1">
            <a:spLocks noGrp="1"/>
          </p:cNvSpPr>
          <p:nvPr>
            <p:ph type="subTitle" idx="6"/>
          </p:nvPr>
        </p:nvSpPr>
        <p:spPr>
          <a:xfrm>
            <a:off x="2062286" y="2065317"/>
            <a:ext cx="20964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6" name="Google Shape;336;p28"/>
          <p:cNvSpPr txBox="1">
            <a:spLocks noGrp="1"/>
          </p:cNvSpPr>
          <p:nvPr>
            <p:ph type="subTitle" idx="7"/>
          </p:nvPr>
        </p:nvSpPr>
        <p:spPr>
          <a:xfrm>
            <a:off x="2062286" y="2941758"/>
            <a:ext cx="20964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7" name="Google Shape;337;p28"/>
          <p:cNvSpPr txBox="1">
            <a:spLocks noGrp="1"/>
          </p:cNvSpPr>
          <p:nvPr>
            <p:ph type="subTitle" idx="8"/>
          </p:nvPr>
        </p:nvSpPr>
        <p:spPr>
          <a:xfrm>
            <a:off x="2062286" y="3818200"/>
            <a:ext cx="20964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8" name="Google Shape;338;p28"/>
          <p:cNvSpPr txBox="1">
            <a:spLocks noGrp="1"/>
          </p:cNvSpPr>
          <p:nvPr>
            <p:ph type="title" idx="9" hasCustomPrompt="1"/>
          </p:nvPr>
        </p:nvSpPr>
        <p:spPr>
          <a:xfrm>
            <a:off x="4985250" y="1188889"/>
            <a:ext cx="734700" cy="63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39" name="Google Shape;339;p28"/>
          <p:cNvSpPr txBox="1">
            <a:spLocks noGrp="1"/>
          </p:cNvSpPr>
          <p:nvPr>
            <p:ph type="title" idx="13" hasCustomPrompt="1"/>
          </p:nvPr>
        </p:nvSpPr>
        <p:spPr>
          <a:xfrm>
            <a:off x="4985250" y="2067525"/>
            <a:ext cx="734700" cy="63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0" name="Google Shape;340;p28"/>
          <p:cNvSpPr txBox="1">
            <a:spLocks noGrp="1"/>
          </p:cNvSpPr>
          <p:nvPr>
            <p:ph type="title" idx="14" hasCustomPrompt="1"/>
          </p:nvPr>
        </p:nvSpPr>
        <p:spPr>
          <a:xfrm>
            <a:off x="4985250" y="2946161"/>
            <a:ext cx="734700" cy="63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1" name="Google Shape;341;p28"/>
          <p:cNvSpPr txBox="1">
            <a:spLocks noGrp="1"/>
          </p:cNvSpPr>
          <p:nvPr>
            <p:ph type="title" idx="15" hasCustomPrompt="1"/>
          </p:nvPr>
        </p:nvSpPr>
        <p:spPr>
          <a:xfrm>
            <a:off x="4985250" y="3824814"/>
            <a:ext cx="734700" cy="630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2" name="Google Shape;342;p28"/>
          <p:cNvSpPr txBox="1">
            <a:spLocks noGrp="1"/>
          </p:cNvSpPr>
          <p:nvPr>
            <p:ph type="subTitle" idx="16"/>
          </p:nvPr>
        </p:nvSpPr>
        <p:spPr>
          <a:xfrm>
            <a:off x="5774286" y="1188875"/>
            <a:ext cx="20964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3" name="Google Shape;343;p28"/>
          <p:cNvSpPr txBox="1">
            <a:spLocks noGrp="1"/>
          </p:cNvSpPr>
          <p:nvPr>
            <p:ph type="subTitle" idx="17"/>
          </p:nvPr>
        </p:nvSpPr>
        <p:spPr>
          <a:xfrm>
            <a:off x="5774286" y="2065317"/>
            <a:ext cx="20964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4" name="Google Shape;344;p28"/>
          <p:cNvSpPr txBox="1">
            <a:spLocks noGrp="1"/>
          </p:cNvSpPr>
          <p:nvPr>
            <p:ph type="subTitle" idx="18"/>
          </p:nvPr>
        </p:nvSpPr>
        <p:spPr>
          <a:xfrm>
            <a:off x="5774286" y="2941758"/>
            <a:ext cx="20964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5" name="Google Shape;345;p28"/>
          <p:cNvSpPr txBox="1">
            <a:spLocks noGrp="1"/>
          </p:cNvSpPr>
          <p:nvPr>
            <p:ph type="subTitle" idx="19"/>
          </p:nvPr>
        </p:nvSpPr>
        <p:spPr>
          <a:xfrm>
            <a:off x="5774286" y="3818200"/>
            <a:ext cx="2096400" cy="63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46"/>
        <p:cNvGrpSpPr/>
        <p:nvPr/>
      </p:nvGrpSpPr>
      <p:grpSpPr>
        <a:xfrm>
          <a:off x="0" y="0"/>
          <a:ext cx="0" cy="0"/>
          <a:chOff x="0" y="0"/>
          <a:chExt cx="0" cy="0"/>
        </a:xfrm>
      </p:grpSpPr>
      <p:pic>
        <p:nvPicPr>
          <p:cNvPr id="347" name="Google Shape;347;p29"/>
          <p:cNvPicPr preferRelativeResize="0"/>
          <p:nvPr/>
        </p:nvPicPr>
        <p:blipFill rotWithShape="1">
          <a:blip r:embed="rId2">
            <a:alphaModFix amt="30000"/>
          </a:blip>
          <a:srcRect t="777" b="787"/>
          <a:stretch/>
        </p:blipFill>
        <p:spPr>
          <a:xfrm rot="10800000" flipH="1">
            <a:off x="0" y="0"/>
            <a:ext cx="9143998" cy="5143500"/>
          </a:xfrm>
          <a:prstGeom prst="rect">
            <a:avLst/>
          </a:prstGeom>
          <a:noFill/>
          <a:ln>
            <a:noFill/>
          </a:ln>
        </p:spPr>
      </p:pic>
      <p:sp>
        <p:nvSpPr>
          <p:cNvPr id="348" name="Google Shape;348;p29"/>
          <p:cNvSpPr txBox="1">
            <a:spLocks noGrp="1"/>
          </p:cNvSpPr>
          <p:nvPr>
            <p:ph type="title" hasCustomPrompt="1"/>
          </p:nvPr>
        </p:nvSpPr>
        <p:spPr>
          <a:xfrm>
            <a:off x="2891150" y="1255988"/>
            <a:ext cx="3361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49" name="Google Shape;349;p29"/>
          <p:cNvSpPr txBox="1">
            <a:spLocks noGrp="1"/>
          </p:cNvSpPr>
          <p:nvPr>
            <p:ph type="subTitle" idx="1"/>
          </p:nvPr>
        </p:nvSpPr>
        <p:spPr>
          <a:xfrm>
            <a:off x="2891150" y="2013987"/>
            <a:ext cx="3361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50" name="Google Shape;350;p29"/>
          <p:cNvSpPr txBox="1">
            <a:spLocks noGrp="1"/>
          </p:cNvSpPr>
          <p:nvPr>
            <p:ph type="title" idx="2" hasCustomPrompt="1"/>
          </p:nvPr>
        </p:nvSpPr>
        <p:spPr>
          <a:xfrm>
            <a:off x="1104175" y="2751767"/>
            <a:ext cx="3361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51" name="Google Shape;351;p29"/>
          <p:cNvSpPr txBox="1">
            <a:spLocks noGrp="1"/>
          </p:cNvSpPr>
          <p:nvPr>
            <p:ph type="subTitle" idx="3"/>
          </p:nvPr>
        </p:nvSpPr>
        <p:spPr>
          <a:xfrm>
            <a:off x="1104175" y="3512338"/>
            <a:ext cx="3361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352" name="Google Shape;352;p29"/>
          <p:cNvSpPr txBox="1">
            <a:spLocks noGrp="1"/>
          </p:cNvSpPr>
          <p:nvPr>
            <p:ph type="title" idx="4" hasCustomPrompt="1"/>
          </p:nvPr>
        </p:nvSpPr>
        <p:spPr>
          <a:xfrm>
            <a:off x="4678025" y="2751771"/>
            <a:ext cx="3361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53" name="Google Shape;353;p29"/>
          <p:cNvSpPr txBox="1">
            <a:spLocks noGrp="1"/>
          </p:cNvSpPr>
          <p:nvPr>
            <p:ph type="subTitle" idx="5"/>
          </p:nvPr>
        </p:nvSpPr>
        <p:spPr>
          <a:xfrm>
            <a:off x="4678025" y="3514913"/>
            <a:ext cx="3361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354" name="Google Shape;354;p29"/>
          <p:cNvGrpSpPr/>
          <p:nvPr/>
        </p:nvGrpSpPr>
        <p:grpSpPr>
          <a:xfrm>
            <a:off x="240275" y="220598"/>
            <a:ext cx="8671975" cy="4702302"/>
            <a:chOff x="240275" y="279373"/>
            <a:chExt cx="8671975" cy="4702302"/>
          </a:xfrm>
        </p:grpSpPr>
        <p:sp>
          <p:nvSpPr>
            <p:cNvPr id="355" name="Google Shape;355;p29"/>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29"/>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57" name="Google Shape;357;p29"/>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58" name="Google Shape;358;p29"/>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59" name="Google Shape;359;p29"/>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60"/>
        <p:cNvGrpSpPr/>
        <p:nvPr/>
      </p:nvGrpSpPr>
      <p:grpSpPr>
        <a:xfrm>
          <a:off x="0" y="0"/>
          <a:ext cx="0" cy="0"/>
          <a:chOff x="0" y="0"/>
          <a:chExt cx="0" cy="0"/>
        </a:xfrm>
      </p:grpSpPr>
      <p:pic>
        <p:nvPicPr>
          <p:cNvPr id="361" name="Google Shape;361;p30"/>
          <p:cNvPicPr preferRelativeResize="0"/>
          <p:nvPr/>
        </p:nvPicPr>
        <p:blipFill rotWithShape="1">
          <a:blip r:embed="rId2">
            <a:alphaModFix amt="30000"/>
          </a:blip>
          <a:srcRect t="777" b="787"/>
          <a:stretch/>
        </p:blipFill>
        <p:spPr>
          <a:xfrm rot="10800000">
            <a:off x="0" y="0"/>
            <a:ext cx="9143998" cy="5143500"/>
          </a:xfrm>
          <a:prstGeom prst="rect">
            <a:avLst/>
          </a:prstGeom>
          <a:noFill/>
          <a:ln>
            <a:noFill/>
          </a:ln>
        </p:spPr>
      </p:pic>
      <p:sp>
        <p:nvSpPr>
          <p:cNvPr id="362" name="Google Shape;362;p30"/>
          <p:cNvSpPr txBox="1">
            <a:spLocks noGrp="1"/>
          </p:cNvSpPr>
          <p:nvPr>
            <p:ph type="title"/>
          </p:nvPr>
        </p:nvSpPr>
        <p:spPr>
          <a:xfrm>
            <a:off x="4672450" y="792925"/>
            <a:ext cx="3386400" cy="94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55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363" name="Google Shape;363;p30"/>
          <p:cNvSpPr txBox="1">
            <a:spLocks noGrp="1"/>
          </p:cNvSpPr>
          <p:nvPr>
            <p:ph type="subTitle" idx="1"/>
          </p:nvPr>
        </p:nvSpPr>
        <p:spPr>
          <a:xfrm>
            <a:off x="4672400" y="1642699"/>
            <a:ext cx="33864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4" name="Google Shape;364;p30"/>
          <p:cNvSpPr txBox="1"/>
          <p:nvPr/>
        </p:nvSpPr>
        <p:spPr>
          <a:xfrm>
            <a:off x="4613500" y="3431650"/>
            <a:ext cx="3504300" cy="7455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Catamaran"/>
                <a:ea typeface="Catamaran"/>
                <a:cs typeface="Catamaran"/>
                <a:sym typeface="Catamaran"/>
              </a:rPr>
              <a:t>CREDITS:</a:t>
            </a:r>
            <a:r>
              <a:rPr lang="en" sz="1200">
                <a:solidFill>
                  <a:schemeClr val="dk1"/>
                </a:solidFill>
                <a:latin typeface="Catamaran"/>
                <a:ea typeface="Catamaran"/>
                <a:cs typeface="Catamaran"/>
                <a:sym typeface="Catamaran"/>
              </a:rPr>
              <a:t> This presentation template was created by </a:t>
            </a:r>
            <a:r>
              <a:rPr lang="en" sz="1200" b="1" u="sng">
                <a:solidFill>
                  <a:schemeClr val="dk1"/>
                </a:solidFill>
                <a:latin typeface="Catamaran"/>
                <a:ea typeface="Catamaran"/>
                <a:cs typeface="Catamaran"/>
                <a:sym typeface="Catamaran"/>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200">
                <a:solidFill>
                  <a:schemeClr val="dk1"/>
                </a:solidFill>
                <a:latin typeface="Catamaran"/>
                <a:ea typeface="Catamaran"/>
                <a:cs typeface="Catamaran"/>
                <a:sym typeface="Catamaran"/>
              </a:rPr>
              <a:t>, and includes icons by </a:t>
            </a:r>
            <a:r>
              <a:rPr lang="en" sz="1200" b="1" u="sng">
                <a:solidFill>
                  <a:schemeClr val="dk1"/>
                </a:solidFill>
                <a:latin typeface="Catamaran"/>
                <a:ea typeface="Catamaran"/>
                <a:cs typeface="Catamaran"/>
                <a:sym typeface="Catamaran"/>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200">
                <a:solidFill>
                  <a:schemeClr val="dk1"/>
                </a:solidFill>
                <a:latin typeface="Catamaran"/>
                <a:ea typeface="Catamaran"/>
                <a:cs typeface="Catamaran"/>
                <a:sym typeface="Catamaran"/>
              </a:rPr>
              <a:t>, and infographics &amp; images by </a:t>
            </a:r>
            <a:r>
              <a:rPr lang="en" sz="1200" b="1" u="sng">
                <a:solidFill>
                  <a:schemeClr val="dk1"/>
                </a:solidFill>
                <a:latin typeface="Catamaran"/>
                <a:ea typeface="Catamaran"/>
                <a:cs typeface="Catamaran"/>
                <a:sym typeface="Catamaran"/>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200" u="sng">
                <a:solidFill>
                  <a:schemeClr val="dk1"/>
                </a:solidFill>
                <a:latin typeface="Catamaran"/>
                <a:ea typeface="Catamaran"/>
                <a:cs typeface="Catamaran"/>
                <a:sym typeface="Catamaran"/>
              </a:rPr>
              <a:t> </a:t>
            </a:r>
            <a:endParaRPr sz="1200" b="1" u="sng">
              <a:solidFill>
                <a:schemeClr val="dk1"/>
              </a:solidFill>
              <a:latin typeface="Catamaran"/>
              <a:ea typeface="Catamaran"/>
              <a:cs typeface="Catamaran"/>
              <a:sym typeface="Catamaran"/>
            </a:endParaRPr>
          </a:p>
        </p:txBody>
      </p:sp>
      <p:sp>
        <p:nvSpPr>
          <p:cNvPr id="365" name="Google Shape;365;p30"/>
          <p:cNvSpPr>
            <a:spLocks noGrp="1"/>
          </p:cNvSpPr>
          <p:nvPr>
            <p:ph type="pic" idx="2"/>
          </p:nvPr>
        </p:nvSpPr>
        <p:spPr>
          <a:xfrm>
            <a:off x="1143775" y="600050"/>
            <a:ext cx="2791500" cy="3933300"/>
          </a:xfrm>
          <a:prstGeom prst="ellipse">
            <a:avLst/>
          </a:prstGeom>
          <a:noFill/>
          <a:ln w="9525" cap="flat" cmpd="sng">
            <a:solidFill>
              <a:schemeClr val="dk1"/>
            </a:solidFill>
            <a:prstDash val="solid"/>
            <a:round/>
            <a:headEnd type="none" w="sm" len="sm"/>
            <a:tailEnd type="none" w="sm" len="sm"/>
          </a:ln>
        </p:spPr>
      </p:sp>
      <p:grpSp>
        <p:nvGrpSpPr>
          <p:cNvPr id="366" name="Google Shape;366;p30"/>
          <p:cNvGrpSpPr/>
          <p:nvPr/>
        </p:nvGrpSpPr>
        <p:grpSpPr>
          <a:xfrm>
            <a:off x="240275" y="220598"/>
            <a:ext cx="8671975" cy="4702302"/>
            <a:chOff x="240275" y="279373"/>
            <a:chExt cx="8671975" cy="4702302"/>
          </a:xfrm>
        </p:grpSpPr>
        <p:sp>
          <p:nvSpPr>
            <p:cNvPr id="367" name="Google Shape;367;p30"/>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30"/>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69" name="Google Shape;369;p30"/>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70" name="Google Shape;370;p30"/>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71" name="Google Shape;371;p30"/>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72"/>
        <p:cNvGrpSpPr/>
        <p:nvPr/>
      </p:nvGrpSpPr>
      <p:grpSpPr>
        <a:xfrm>
          <a:off x="0" y="0"/>
          <a:ext cx="0" cy="0"/>
          <a:chOff x="0" y="0"/>
          <a:chExt cx="0" cy="0"/>
        </a:xfrm>
      </p:grpSpPr>
      <p:pic>
        <p:nvPicPr>
          <p:cNvPr id="373" name="Google Shape;373;p31"/>
          <p:cNvPicPr preferRelativeResize="0"/>
          <p:nvPr/>
        </p:nvPicPr>
        <p:blipFill rotWithShape="1">
          <a:blip r:embed="rId2">
            <a:alphaModFix amt="30000"/>
          </a:blip>
          <a:srcRect t="777" b="787"/>
          <a:stretch/>
        </p:blipFill>
        <p:spPr>
          <a:xfrm>
            <a:off x="0" y="0"/>
            <a:ext cx="9143998" cy="5143500"/>
          </a:xfrm>
          <a:prstGeom prst="rect">
            <a:avLst/>
          </a:prstGeom>
          <a:noFill/>
          <a:ln>
            <a:noFill/>
          </a:ln>
        </p:spPr>
      </p:pic>
      <p:pic>
        <p:nvPicPr>
          <p:cNvPr id="374" name="Google Shape;374;p31"/>
          <p:cNvPicPr preferRelativeResize="0"/>
          <p:nvPr/>
        </p:nvPicPr>
        <p:blipFill rotWithShape="1">
          <a:blip r:embed="rId2">
            <a:alphaModFix amt="10000"/>
          </a:blip>
          <a:srcRect t="777" b="787"/>
          <a:stretch/>
        </p:blipFill>
        <p:spPr>
          <a:xfrm rot="10800000" flipH="1">
            <a:off x="0" y="0"/>
            <a:ext cx="9143998" cy="5143500"/>
          </a:xfrm>
          <a:prstGeom prst="rect">
            <a:avLst/>
          </a:prstGeom>
          <a:noFill/>
          <a:ln>
            <a:noFill/>
          </a:ln>
        </p:spPr>
      </p:pic>
      <p:grpSp>
        <p:nvGrpSpPr>
          <p:cNvPr id="375" name="Google Shape;375;p31"/>
          <p:cNvGrpSpPr/>
          <p:nvPr/>
        </p:nvGrpSpPr>
        <p:grpSpPr>
          <a:xfrm>
            <a:off x="240275" y="220600"/>
            <a:ext cx="8671975" cy="4695150"/>
            <a:chOff x="240275" y="279375"/>
            <a:chExt cx="8671975" cy="4695150"/>
          </a:xfrm>
        </p:grpSpPr>
        <p:sp>
          <p:nvSpPr>
            <p:cNvPr id="376" name="Google Shape;376;p31"/>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77" name="Google Shape;377;p31"/>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78" name="Google Shape;378;p31"/>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79" name="Google Shape;379;p31"/>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cxnSp>
        <p:nvCxnSpPr>
          <p:cNvPr id="380" name="Google Shape;380;p31"/>
          <p:cNvCxnSpPr>
            <a:endCxn id="376" idx="2"/>
          </p:cNvCxnSpPr>
          <p:nvPr/>
        </p:nvCxnSpPr>
        <p:spPr>
          <a:xfrm rot="10800000">
            <a:off x="361475" y="404200"/>
            <a:ext cx="0" cy="4327800"/>
          </a:xfrm>
          <a:prstGeom prst="straightConnector1">
            <a:avLst/>
          </a:prstGeom>
          <a:noFill/>
          <a:ln w="9525" cap="flat" cmpd="sng">
            <a:solidFill>
              <a:schemeClr val="dk1"/>
            </a:solidFill>
            <a:prstDash val="solid"/>
            <a:round/>
            <a:headEnd type="none" w="med" len="med"/>
            <a:tailEnd type="none" w="med" len="med"/>
          </a:ln>
        </p:spPr>
      </p:cxnSp>
      <p:cxnSp>
        <p:nvCxnSpPr>
          <p:cNvPr id="381" name="Google Shape;381;p31"/>
          <p:cNvCxnSpPr>
            <a:stCxn id="376" idx="3"/>
            <a:endCxn id="377" idx="1"/>
          </p:cNvCxnSpPr>
          <p:nvPr/>
        </p:nvCxnSpPr>
        <p:spPr>
          <a:xfrm>
            <a:off x="482675" y="312400"/>
            <a:ext cx="8187300" cy="0"/>
          </a:xfrm>
          <a:prstGeom prst="straightConnector1">
            <a:avLst/>
          </a:prstGeom>
          <a:noFill/>
          <a:ln w="9525" cap="flat" cmpd="sng">
            <a:solidFill>
              <a:schemeClr val="dk1"/>
            </a:solidFill>
            <a:prstDash val="solid"/>
            <a:round/>
            <a:headEnd type="none" w="med" len="med"/>
            <a:tailEnd type="none" w="med" len="med"/>
          </a:ln>
        </p:spPr>
      </p:cxnSp>
      <p:cxnSp>
        <p:nvCxnSpPr>
          <p:cNvPr id="382" name="Google Shape;382;p31"/>
          <p:cNvCxnSpPr>
            <a:stCxn id="378" idx="3"/>
            <a:endCxn id="379" idx="1"/>
          </p:cNvCxnSpPr>
          <p:nvPr/>
        </p:nvCxnSpPr>
        <p:spPr>
          <a:xfrm>
            <a:off x="482675" y="4823950"/>
            <a:ext cx="8187300" cy="0"/>
          </a:xfrm>
          <a:prstGeom prst="straightConnector1">
            <a:avLst/>
          </a:prstGeom>
          <a:noFill/>
          <a:ln w="9525" cap="flat" cmpd="sng">
            <a:solidFill>
              <a:schemeClr val="dk1"/>
            </a:solidFill>
            <a:prstDash val="solid"/>
            <a:round/>
            <a:headEnd type="none" w="med" len="med"/>
            <a:tailEnd type="none" w="med" len="med"/>
          </a:ln>
        </p:spPr>
      </p:cxnSp>
      <p:cxnSp>
        <p:nvCxnSpPr>
          <p:cNvPr id="383" name="Google Shape;383;p31"/>
          <p:cNvCxnSpPr>
            <a:stCxn id="379" idx="0"/>
            <a:endCxn id="377" idx="2"/>
          </p:cNvCxnSpPr>
          <p:nvPr/>
        </p:nvCxnSpPr>
        <p:spPr>
          <a:xfrm rot="10800000">
            <a:off x="8791050" y="404350"/>
            <a:ext cx="0" cy="43278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pic>
        <p:nvPicPr>
          <p:cNvPr id="20" name="Google Shape;20;p3"/>
          <p:cNvPicPr preferRelativeResize="0"/>
          <p:nvPr/>
        </p:nvPicPr>
        <p:blipFill rotWithShape="1">
          <a:blip r:embed="rId2">
            <a:alphaModFix amt="20000"/>
          </a:blip>
          <a:srcRect t="777" b="787"/>
          <a:stretch/>
        </p:blipFill>
        <p:spPr>
          <a:xfrm>
            <a:off x="0" y="0"/>
            <a:ext cx="9143998" cy="5143500"/>
          </a:xfrm>
          <a:prstGeom prst="rect">
            <a:avLst/>
          </a:prstGeom>
          <a:noFill/>
          <a:ln>
            <a:noFill/>
          </a:ln>
        </p:spPr>
      </p:pic>
      <p:sp>
        <p:nvSpPr>
          <p:cNvPr id="21" name="Google Shape;21;p3"/>
          <p:cNvSpPr txBox="1">
            <a:spLocks noGrp="1"/>
          </p:cNvSpPr>
          <p:nvPr>
            <p:ph type="title"/>
          </p:nvPr>
        </p:nvSpPr>
        <p:spPr>
          <a:xfrm>
            <a:off x="5339371" y="2475825"/>
            <a:ext cx="2738400" cy="8418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5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5339375" y="1132979"/>
            <a:ext cx="1490400" cy="1099800"/>
          </a:xfrm>
          <a:prstGeom prst="rect">
            <a:avLst/>
          </a:prstGeom>
          <a:noFill/>
        </p:spPr>
        <p:txBody>
          <a:bodyPr spcFirstLastPara="1" wrap="square" lIns="91425" tIns="91425" rIns="91425" bIns="91425" anchor="b" anchorCtr="0">
            <a:noAutofit/>
          </a:bodyPr>
          <a:lstStyle>
            <a:lvl1pPr lvl="0" algn="l" rtl="0">
              <a:spcBef>
                <a:spcPts val="0"/>
              </a:spcBef>
              <a:spcAft>
                <a:spcPts val="0"/>
              </a:spcAft>
              <a:buClr>
                <a:schemeClr val="lt1"/>
              </a:buClr>
              <a:buSzPts val="6000"/>
              <a:buNone/>
              <a:defRPr sz="6000"/>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
        <p:nvSpPr>
          <p:cNvPr id="23" name="Google Shape;23;p3"/>
          <p:cNvSpPr txBox="1">
            <a:spLocks noGrp="1"/>
          </p:cNvSpPr>
          <p:nvPr>
            <p:ph type="subTitle" idx="1"/>
          </p:nvPr>
        </p:nvSpPr>
        <p:spPr>
          <a:xfrm>
            <a:off x="5339375" y="3317625"/>
            <a:ext cx="2738400" cy="6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 name="Google Shape;24;p3"/>
          <p:cNvSpPr>
            <a:spLocks noGrp="1"/>
          </p:cNvSpPr>
          <p:nvPr>
            <p:ph type="pic" idx="3"/>
          </p:nvPr>
        </p:nvSpPr>
        <p:spPr>
          <a:xfrm>
            <a:off x="1066225" y="867350"/>
            <a:ext cx="3534900" cy="3408900"/>
          </a:xfrm>
          <a:prstGeom prst="ellipse">
            <a:avLst/>
          </a:prstGeom>
          <a:noFill/>
          <a:ln w="9525" cap="flat" cmpd="sng">
            <a:solidFill>
              <a:schemeClr val="dk1"/>
            </a:solidFill>
            <a:prstDash val="solid"/>
            <a:round/>
            <a:headEnd type="none" w="sm" len="sm"/>
            <a:tailEnd type="none" w="sm" len="sm"/>
          </a:ln>
        </p:spPr>
      </p:sp>
      <p:grpSp>
        <p:nvGrpSpPr>
          <p:cNvPr id="25" name="Google Shape;25;p3"/>
          <p:cNvGrpSpPr/>
          <p:nvPr/>
        </p:nvGrpSpPr>
        <p:grpSpPr>
          <a:xfrm>
            <a:off x="240275" y="220598"/>
            <a:ext cx="8671975" cy="4702302"/>
            <a:chOff x="240275" y="279373"/>
            <a:chExt cx="8671975" cy="4702302"/>
          </a:xfrm>
        </p:grpSpPr>
        <p:sp>
          <p:nvSpPr>
            <p:cNvPr id="26" name="Google Shape;26;p3"/>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3"/>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8" name="Google Shape;28;p3"/>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29" name="Google Shape;29;p3"/>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0" name="Google Shape;30;p3"/>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84"/>
        <p:cNvGrpSpPr/>
        <p:nvPr/>
      </p:nvGrpSpPr>
      <p:grpSpPr>
        <a:xfrm>
          <a:off x="0" y="0"/>
          <a:ext cx="0" cy="0"/>
          <a:chOff x="0" y="0"/>
          <a:chExt cx="0" cy="0"/>
        </a:xfrm>
      </p:grpSpPr>
      <p:pic>
        <p:nvPicPr>
          <p:cNvPr id="385" name="Google Shape;385;p32"/>
          <p:cNvPicPr preferRelativeResize="0"/>
          <p:nvPr/>
        </p:nvPicPr>
        <p:blipFill rotWithShape="1">
          <a:blip r:embed="rId2">
            <a:alphaModFix amt="30000"/>
          </a:blip>
          <a:srcRect t="777" b="787"/>
          <a:stretch/>
        </p:blipFill>
        <p:spPr>
          <a:xfrm>
            <a:off x="0" y="0"/>
            <a:ext cx="9143998" cy="5143500"/>
          </a:xfrm>
          <a:prstGeom prst="rect">
            <a:avLst/>
          </a:prstGeom>
          <a:noFill/>
          <a:ln>
            <a:noFill/>
          </a:ln>
        </p:spPr>
      </p:pic>
      <p:pic>
        <p:nvPicPr>
          <p:cNvPr id="386" name="Google Shape;386;p32"/>
          <p:cNvPicPr preferRelativeResize="0"/>
          <p:nvPr/>
        </p:nvPicPr>
        <p:blipFill rotWithShape="1">
          <a:blip r:embed="rId3">
            <a:alphaModFix amt="20000"/>
          </a:blip>
          <a:srcRect t="777" b="787"/>
          <a:stretch/>
        </p:blipFill>
        <p:spPr>
          <a:xfrm flipH="1">
            <a:off x="0" y="0"/>
            <a:ext cx="9143998" cy="5143500"/>
          </a:xfrm>
          <a:prstGeom prst="rect">
            <a:avLst/>
          </a:prstGeom>
          <a:noFill/>
          <a:ln>
            <a:noFill/>
          </a:ln>
        </p:spPr>
      </p:pic>
      <p:grpSp>
        <p:nvGrpSpPr>
          <p:cNvPr id="387" name="Google Shape;387;p32"/>
          <p:cNvGrpSpPr/>
          <p:nvPr/>
        </p:nvGrpSpPr>
        <p:grpSpPr>
          <a:xfrm>
            <a:off x="1051925" y="220598"/>
            <a:ext cx="7037786" cy="4702302"/>
            <a:chOff x="1051925" y="279373"/>
            <a:chExt cx="7037786" cy="4702302"/>
          </a:xfrm>
        </p:grpSpPr>
        <p:sp>
          <p:nvSpPr>
            <p:cNvPr id="388" name="Google Shape;388;p32"/>
            <p:cNvSpPr/>
            <p:nvPr/>
          </p:nvSpPr>
          <p:spPr>
            <a:xfrm rot="-5400000">
              <a:off x="2219667" y="-888369"/>
              <a:ext cx="4702302" cy="7037786"/>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32"/>
            <p:cNvSpPr/>
            <p:nvPr/>
          </p:nvSpPr>
          <p:spPr>
            <a:xfrm>
              <a:off x="1051925" y="279375"/>
              <a:ext cx="1938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90" name="Google Shape;390;p32"/>
            <p:cNvSpPr/>
            <p:nvPr/>
          </p:nvSpPr>
          <p:spPr>
            <a:xfrm>
              <a:off x="7895900" y="279375"/>
              <a:ext cx="1938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91" name="Google Shape;391;p32"/>
            <p:cNvSpPr/>
            <p:nvPr/>
          </p:nvSpPr>
          <p:spPr>
            <a:xfrm>
              <a:off x="1051925" y="4790925"/>
              <a:ext cx="1938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392" name="Google Shape;392;p32"/>
            <p:cNvSpPr/>
            <p:nvPr/>
          </p:nvSpPr>
          <p:spPr>
            <a:xfrm>
              <a:off x="7895900" y="4790925"/>
              <a:ext cx="1938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pic>
        <p:nvPicPr>
          <p:cNvPr id="55" name="Google Shape;55;p6"/>
          <p:cNvPicPr preferRelativeResize="0"/>
          <p:nvPr/>
        </p:nvPicPr>
        <p:blipFill rotWithShape="1">
          <a:blip r:embed="rId2">
            <a:alphaModFix amt="30000"/>
          </a:blip>
          <a:srcRect t="777" b="787"/>
          <a:stretch/>
        </p:blipFill>
        <p:spPr>
          <a:xfrm>
            <a:off x="0" y="0"/>
            <a:ext cx="9143998" cy="5143500"/>
          </a:xfrm>
          <a:prstGeom prst="rect">
            <a:avLst/>
          </a:prstGeom>
          <a:noFill/>
          <a:ln>
            <a:noFill/>
          </a:ln>
        </p:spPr>
      </p:pic>
      <p:sp>
        <p:nvSpPr>
          <p:cNvPr id="56" name="Google Shape;5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7" name="Google Shape;57;p6"/>
          <p:cNvGrpSpPr/>
          <p:nvPr/>
        </p:nvGrpSpPr>
        <p:grpSpPr>
          <a:xfrm>
            <a:off x="240275" y="220598"/>
            <a:ext cx="8671975" cy="4702302"/>
            <a:chOff x="240275" y="279373"/>
            <a:chExt cx="8671975" cy="4702302"/>
          </a:xfrm>
        </p:grpSpPr>
        <p:sp>
          <p:nvSpPr>
            <p:cNvPr id="58" name="Google Shape;58;p6"/>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6"/>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60" name="Google Shape;60;p6"/>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61" name="Google Shape;61;p6"/>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62" name="Google Shape;62;p6"/>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pic>
        <p:nvPicPr>
          <p:cNvPr id="64" name="Google Shape;64;p7"/>
          <p:cNvPicPr preferRelativeResize="0"/>
          <p:nvPr/>
        </p:nvPicPr>
        <p:blipFill rotWithShape="1">
          <a:blip r:embed="rId2">
            <a:alphaModFix amt="30000"/>
          </a:blip>
          <a:srcRect t="777" b="787"/>
          <a:stretch/>
        </p:blipFill>
        <p:spPr>
          <a:xfrm>
            <a:off x="0" y="0"/>
            <a:ext cx="9143998" cy="5143500"/>
          </a:xfrm>
          <a:prstGeom prst="rect">
            <a:avLst/>
          </a:prstGeom>
          <a:noFill/>
          <a:ln>
            <a:noFill/>
          </a:ln>
        </p:spPr>
      </p:pic>
      <p:sp>
        <p:nvSpPr>
          <p:cNvPr id="65" name="Google Shape;65;p7"/>
          <p:cNvSpPr txBox="1">
            <a:spLocks noGrp="1"/>
          </p:cNvSpPr>
          <p:nvPr>
            <p:ph type="title"/>
          </p:nvPr>
        </p:nvSpPr>
        <p:spPr>
          <a:xfrm>
            <a:off x="4444600" y="1057650"/>
            <a:ext cx="3723900" cy="1068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6" name="Google Shape;66;p7"/>
          <p:cNvSpPr txBox="1">
            <a:spLocks noGrp="1"/>
          </p:cNvSpPr>
          <p:nvPr>
            <p:ph type="subTitle" idx="1"/>
          </p:nvPr>
        </p:nvSpPr>
        <p:spPr>
          <a:xfrm>
            <a:off x="4444600" y="2077650"/>
            <a:ext cx="3723900" cy="20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67" name="Google Shape;67;p7"/>
          <p:cNvGrpSpPr/>
          <p:nvPr/>
        </p:nvGrpSpPr>
        <p:grpSpPr>
          <a:xfrm>
            <a:off x="240275" y="220598"/>
            <a:ext cx="8671975" cy="4702302"/>
            <a:chOff x="240275" y="279373"/>
            <a:chExt cx="8671975" cy="4702302"/>
          </a:xfrm>
        </p:grpSpPr>
        <p:sp>
          <p:nvSpPr>
            <p:cNvPr id="68" name="Google Shape;68;p7"/>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7"/>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70" name="Google Shape;70;p7"/>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71" name="Google Shape;71;p7"/>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72" name="Google Shape;72;p7"/>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
        <p:nvSpPr>
          <p:cNvPr id="73" name="Google Shape;73;p7"/>
          <p:cNvSpPr>
            <a:spLocks noGrp="1"/>
          </p:cNvSpPr>
          <p:nvPr>
            <p:ph type="pic" idx="2"/>
          </p:nvPr>
        </p:nvSpPr>
        <p:spPr>
          <a:xfrm>
            <a:off x="713224" y="976250"/>
            <a:ext cx="3208200" cy="3191100"/>
          </a:xfrm>
          <a:prstGeom prst="ellipse">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4"/>
        <p:cNvGrpSpPr/>
        <p:nvPr/>
      </p:nvGrpSpPr>
      <p:grpSpPr>
        <a:xfrm>
          <a:off x="0" y="0"/>
          <a:ext cx="0" cy="0"/>
          <a:chOff x="0" y="0"/>
          <a:chExt cx="0" cy="0"/>
        </a:xfrm>
      </p:grpSpPr>
      <p:pic>
        <p:nvPicPr>
          <p:cNvPr id="85" name="Google Shape;85;p9"/>
          <p:cNvPicPr preferRelativeResize="0"/>
          <p:nvPr/>
        </p:nvPicPr>
        <p:blipFill rotWithShape="1">
          <a:blip r:embed="rId2">
            <a:alphaModFix amt="16000"/>
          </a:blip>
          <a:srcRect t="777" b="787"/>
          <a:stretch/>
        </p:blipFill>
        <p:spPr>
          <a:xfrm>
            <a:off x="0" y="0"/>
            <a:ext cx="9143998" cy="5143500"/>
          </a:xfrm>
          <a:prstGeom prst="rect">
            <a:avLst/>
          </a:prstGeom>
          <a:noFill/>
          <a:ln>
            <a:noFill/>
          </a:ln>
        </p:spPr>
      </p:pic>
      <p:pic>
        <p:nvPicPr>
          <p:cNvPr id="86" name="Google Shape;86;p9"/>
          <p:cNvPicPr preferRelativeResize="0"/>
          <p:nvPr/>
        </p:nvPicPr>
        <p:blipFill rotWithShape="1">
          <a:blip r:embed="rId3">
            <a:alphaModFix amt="20000"/>
          </a:blip>
          <a:srcRect t="777" b="787"/>
          <a:stretch/>
        </p:blipFill>
        <p:spPr>
          <a:xfrm>
            <a:off x="0" y="75"/>
            <a:ext cx="9143998" cy="5143500"/>
          </a:xfrm>
          <a:prstGeom prst="rect">
            <a:avLst/>
          </a:prstGeom>
          <a:noFill/>
          <a:ln>
            <a:noFill/>
          </a:ln>
        </p:spPr>
      </p:pic>
      <p:sp>
        <p:nvSpPr>
          <p:cNvPr id="87" name="Google Shape;87;p9"/>
          <p:cNvSpPr txBox="1">
            <a:spLocks noGrp="1"/>
          </p:cNvSpPr>
          <p:nvPr>
            <p:ph type="title"/>
          </p:nvPr>
        </p:nvSpPr>
        <p:spPr>
          <a:xfrm>
            <a:off x="922413" y="1449638"/>
            <a:ext cx="3174900" cy="1329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sz="8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8" name="Google Shape;88;p9"/>
          <p:cNvSpPr txBox="1">
            <a:spLocks noGrp="1"/>
          </p:cNvSpPr>
          <p:nvPr>
            <p:ph type="subTitle" idx="1"/>
          </p:nvPr>
        </p:nvSpPr>
        <p:spPr>
          <a:xfrm>
            <a:off x="922413" y="2734163"/>
            <a:ext cx="3174900" cy="95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9" name="Google Shape;89;p9"/>
          <p:cNvGrpSpPr/>
          <p:nvPr/>
        </p:nvGrpSpPr>
        <p:grpSpPr>
          <a:xfrm>
            <a:off x="240275" y="220598"/>
            <a:ext cx="8671975" cy="4702302"/>
            <a:chOff x="240275" y="279373"/>
            <a:chExt cx="8671975" cy="4702302"/>
          </a:xfrm>
        </p:grpSpPr>
        <p:sp>
          <p:nvSpPr>
            <p:cNvPr id="90" name="Google Shape;90;p9"/>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9"/>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92" name="Google Shape;92;p9"/>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93" name="Google Shape;93;p9"/>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94" name="Google Shape;94;p9"/>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
        <p:nvSpPr>
          <p:cNvPr id="95" name="Google Shape;95;p9"/>
          <p:cNvSpPr>
            <a:spLocks noGrp="1"/>
          </p:cNvSpPr>
          <p:nvPr>
            <p:ph type="pic" idx="2"/>
          </p:nvPr>
        </p:nvSpPr>
        <p:spPr>
          <a:xfrm>
            <a:off x="4586788" y="764025"/>
            <a:ext cx="3634800" cy="3615600"/>
          </a:xfrm>
          <a:prstGeom prst="ellipse">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1"/>
        <p:cNvGrpSpPr/>
        <p:nvPr/>
      </p:nvGrpSpPr>
      <p:grpSpPr>
        <a:xfrm>
          <a:off x="0" y="0"/>
          <a:ext cx="0" cy="0"/>
          <a:chOff x="0" y="0"/>
          <a:chExt cx="0" cy="0"/>
        </a:xfrm>
      </p:grpSpPr>
      <p:pic>
        <p:nvPicPr>
          <p:cNvPr id="112" name="Google Shape;112;p13"/>
          <p:cNvPicPr preferRelativeResize="0"/>
          <p:nvPr/>
        </p:nvPicPr>
        <p:blipFill rotWithShape="1">
          <a:blip r:embed="rId2">
            <a:alphaModFix amt="24000"/>
          </a:blip>
          <a:srcRect t="777" b="787"/>
          <a:stretch/>
        </p:blipFill>
        <p:spPr>
          <a:xfrm>
            <a:off x="0" y="0"/>
            <a:ext cx="9143998" cy="5143500"/>
          </a:xfrm>
          <a:prstGeom prst="rect">
            <a:avLst/>
          </a:prstGeom>
          <a:noFill/>
          <a:ln>
            <a:noFill/>
          </a:ln>
        </p:spPr>
      </p:pic>
      <p:sp>
        <p:nvSpPr>
          <p:cNvPr id="113" name="Google Shape;11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 name="Google Shape;114;p13"/>
          <p:cNvSpPr txBox="1">
            <a:spLocks noGrp="1"/>
          </p:cNvSpPr>
          <p:nvPr>
            <p:ph type="subTitle" idx="1"/>
          </p:nvPr>
        </p:nvSpPr>
        <p:spPr>
          <a:xfrm>
            <a:off x="720000" y="2189575"/>
            <a:ext cx="2305500" cy="62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subTitle" idx="2"/>
          </p:nvPr>
        </p:nvSpPr>
        <p:spPr>
          <a:xfrm>
            <a:off x="3419271" y="2189575"/>
            <a:ext cx="2305500" cy="62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13"/>
          <p:cNvSpPr txBox="1">
            <a:spLocks noGrp="1"/>
          </p:cNvSpPr>
          <p:nvPr>
            <p:ph type="subTitle" idx="3"/>
          </p:nvPr>
        </p:nvSpPr>
        <p:spPr>
          <a:xfrm>
            <a:off x="720000" y="3850400"/>
            <a:ext cx="2305500" cy="62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13"/>
          <p:cNvSpPr txBox="1">
            <a:spLocks noGrp="1"/>
          </p:cNvSpPr>
          <p:nvPr>
            <p:ph type="subTitle" idx="4"/>
          </p:nvPr>
        </p:nvSpPr>
        <p:spPr>
          <a:xfrm>
            <a:off x="3419271" y="3850400"/>
            <a:ext cx="2305500" cy="62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13"/>
          <p:cNvSpPr txBox="1">
            <a:spLocks noGrp="1"/>
          </p:cNvSpPr>
          <p:nvPr>
            <p:ph type="subTitle" idx="5"/>
          </p:nvPr>
        </p:nvSpPr>
        <p:spPr>
          <a:xfrm>
            <a:off x="6118549" y="2189575"/>
            <a:ext cx="2305500" cy="62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13"/>
          <p:cNvSpPr txBox="1">
            <a:spLocks noGrp="1"/>
          </p:cNvSpPr>
          <p:nvPr>
            <p:ph type="subTitle" idx="6"/>
          </p:nvPr>
        </p:nvSpPr>
        <p:spPr>
          <a:xfrm>
            <a:off x="6118549" y="3850400"/>
            <a:ext cx="2305500" cy="62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 name="Google Shape;120;p13"/>
          <p:cNvSpPr txBox="1">
            <a:spLocks noGrp="1"/>
          </p:cNvSpPr>
          <p:nvPr>
            <p:ph type="title" idx="7" hasCustomPrompt="1"/>
          </p:nvPr>
        </p:nvSpPr>
        <p:spPr>
          <a:xfrm>
            <a:off x="1505400" y="1218072"/>
            <a:ext cx="734700" cy="625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a:spLocks noGrp="1"/>
          </p:cNvSpPr>
          <p:nvPr>
            <p:ph type="title" idx="8" hasCustomPrompt="1"/>
          </p:nvPr>
        </p:nvSpPr>
        <p:spPr>
          <a:xfrm>
            <a:off x="1505400" y="2878928"/>
            <a:ext cx="734700" cy="625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3"/>
          <p:cNvSpPr txBox="1">
            <a:spLocks noGrp="1"/>
          </p:cNvSpPr>
          <p:nvPr>
            <p:ph type="title" idx="9" hasCustomPrompt="1"/>
          </p:nvPr>
        </p:nvSpPr>
        <p:spPr>
          <a:xfrm>
            <a:off x="4204675" y="1218072"/>
            <a:ext cx="734700" cy="625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a:spLocks noGrp="1"/>
          </p:cNvSpPr>
          <p:nvPr>
            <p:ph type="title" idx="13" hasCustomPrompt="1"/>
          </p:nvPr>
        </p:nvSpPr>
        <p:spPr>
          <a:xfrm>
            <a:off x="4204675" y="2878928"/>
            <a:ext cx="734700" cy="625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4" name="Google Shape;124;p13"/>
          <p:cNvSpPr txBox="1">
            <a:spLocks noGrp="1"/>
          </p:cNvSpPr>
          <p:nvPr>
            <p:ph type="title" idx="14" hasCustomPrompt="1"/>
          </p:nvPr>
        </p:nvSpPr>
        <p:spPr>
          <a:xfrm>
            <a:off x="6903950" y="1218072"/>
            <a:ext cx="734700" cy="625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a:spLocks noGrp="1"/>
          </p:cNvSpPr>
          <p:nvPr>
            <p:ph type="title" idx="15" hasCustomPrompt="1"/>
          </p:nvPr>
        </p:nvSpPr>
        <p:spPr>
          <a:xfrm>
            <a:off x="6903950" y="2878928"/>
            <a:ext cx="734700" cy="625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a:spLocks noGrp="1"/>
          </p:cNvSpPr>
          <p:nvPr>
            <p:ph type="subTitle" idx="16"/>
          </p:nvPr>
        </p:nvSpPr>
        <p:spPr>
          <a:xfrm>
            <a:off x="720000" y="1843850"/>
            <a:ext cx="23055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rtl="0">
              <a:lnSpc>
                <a:spcPct val="100000"/>
              </a:lnSpc>
              <a:spcBef>
                <a:spcPts val="0"/>
              </a:spcBef>
              <a:spcAft>
                <a:spcPts val="0"/>
              </a:spcAft>
              <a:buSzPts val="2400"/>
              <a:buFont typeface="Amiri"/>
              <a:buNone/>
              <a:defRPr sz="2400">
                <a:latin typeface="Amiri"/>
                <a:ea typeface="Amiri"/>
                <a:cs typeface="Amiri"/>
                <a:sym typeface="Amiri"/>
              </a:defRPr>
            </a:lvl2pPr>
            <a:lvl3pPr lvl="2" rtl="0">
              <a:lnSpc>
                <a:spcPct val="100000"/>
              </a:lnSpc>
              <a:spcBef>
                <a:spcPts val="0"/>
              </a:spcBef>
              <a:spcAft>
                <a:spcPts val="0"/>
              </a:spcAft>
              <a:buSzPts val="2400"/>
              <a:buFont typeface="Amiri"/>
              <a:buNone/>
              <a:defRPr sz="2400">
                <a:latin typeface="Amiri"/>
                <a:ea typeface="Amiri"/>
                <a:cs typeface="Amiri"/>
                <a:sym typeface="Amiri"/>
              </a:defRPr>
            </a:lvl3pPr>
            <a:lvl4pPr lvl="3" rtl="0">
              <a:lnSpc>
                <a:spcPct val="100000"/>
              </a:lnSpc>
              <a:spcBef>
                <a:spcPts val="0"/>
              </a:spcBef>
              <a:spcAft>
                <a:spcPts val="0"/>
              </a:spcAft>
              <a:buSzPts val="2400"/>
              <a:buFont typeface="Amiri"/>
              <a:buNone/>
              <a:defRPr sz="2400">
                <a:latin typeface="Amiri"/>
                <a:ea typeface="Amiri"/>
                <a:cs typeface="Amiri"/>
                <a:sym typeface="Amiri"/>
              </a:defRPr>
            </a:lvl4pPr>
            <a:lvl5pPr lvl="4" rtl="0">
              <a:lnSpc>
                <a:spcPct val="100000"/>
              </a:lnSpc>
              <a:spcBef>
                <a:spcPts val="0"/>
              </a:spcBef>
              <a:spcAft>
                <a:spcPts val="0"/>
              </a:spcAft>
              <a:buSzPts val="2400"/>
              <a:buFont typeface="Amiri"/>
              <a:buNone/>
              <a:defRPr sz="2400">
                <a:latin typeface="Amiri"/>
                <a:ea typeface="Amiri"/>
                <a:cs typeface="Amiri"/>
                <a:sym typeface="Amiri"/>
              </a:defRPr>
            </a:lvl5pPr>
            <a:lvl6pPr lvl="5" rtl="0">
              <a:lnSpc>
                <a:spcPct val="100000"/>
              </a:lnSpc>
              <a:spcBef>
                <a:spcPts val="0"/>
              </a:spcBef>
              <a:spcAft>
                <a:spcPts val="0"/>
              </a:spcAft>
              <a:buSzPts val="2400"/>
              <a:buFont typeface="Amiri"/>
              <a:buNone/>
              <a:defRPr sz="2400">
                <a:latin typeface="Amiri"/>
                <a:ea typeface="Amiri"/>
                <a:cs typeface="Amiri"/>
                <a:sym typeface="Amiri"/>
              </a:defRPr>
            </a:lvl6pPr>
            <a:lvl7pPr lvl="6" rtl="0">
              <a:lnSpc>
                <a:spcPct val="100000"/>
              </a:lnSpc>
              <a:spcBef>
                <a:spcPts val="0"/>
              </a:spcBef>
              <a:spcAft>
                <a:spcPts val="0"/>
              </a:spcAft>
              <a:buSzPts val="2400"/>
              <a:buFont typeface="Amiri"/>
              <a:buNone/>
              <a:defRPr sz="2400">
                <a:latin typeface="Amiri"/>
                <a:ea typeface="Amiri"/>
                <a:cs typeface="Amiri"/>
                <a:sym typeface="Amiri"/>
              </a:defRPr>
            </a:lvl7pPr>
            <a:lvl8pPr lvl="7" rtl="0">
              <a:lnSpc>
                <a:spcPct val="100000"/>
              </a:lnSpc>
              <a:spcBef>
                <a:spcPts val="0"/>
              </a:spcBef>
              <a:spcAft>
                <a:spcPts val="0"/>
              </a:spcAft>
              <a:buSzPts val="2400"/>
              <a:buFont typeface="Amiri"/>
              <a:buNone/>
              <a:defRPr sz="2400">
                <a:latin typeface="Amiri"/>
                <a:ea typeface="Amiri"/>
                <a:cs typeface="Amiri"/>
                <a:sym typeface="Amiri"/>
              </a:defRPr>
            </a:lvl8pPr>
            <a:lvl9pPr lvl="8"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127" name="Google Shape;127;p13"/>
          <p:cNvSpPr txBox="1">
            <a:spLocks noGrp="1"/>
          </p:cNvSpPr>
          <p:nvPr>
            <p:ph type="subTitle" idx="17"/>
          </p:nvPr>
        </p:nvSpPr>
        <p:spPr>
          <a:xfrm>
            <a:off x="3419275" y="1843850"/>
            <a:ext cx="23055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rtl="0">
              <a:lnSpc>
                <a:spcPct val="100000"/>
              </a:lnSpc>
              <a:spcBef>
                <a:spcPts val="0"/>
              </a:spcBef>
              <a:spcAft>
                <a:spcPts val="0"/>
              </a:spcAft>
              <a:buSzPts val="2400"/>
              <a:buFont typeface="Amiri"/>
              <a:buNone/>
              <a:defRPr sz="2400">
                <a:latin typeface="Amiri"/>
                <a:ea typeface="Amiri"/>
                <a:cs typeface="Amiri"/>
                <a:sym typeface="Amiri"/>
              </a:defRPr>
            </a:lvl2pPr>
            <a:lvl3pPr lvl="2" rtl="0">
              <a:lnSpc>
                <a:spcPct val="100000"/>
              </a:lnSpc>
              <a:spcBef>
                <a:spcPts val="0"/>
              </a:spcBef>
              <a:spcAft>
                <a:spcPts val="0"/>
              </a:spcAft>
              <a:buSzPts val="2400"/>
              <a:buFont typeface="Amiri"/>
              <a:buNone/>
              <a:defRPr sz="2400">
                <a:latin typeface="Amiri"/>
                <a:ea typeface="Amiri"/>
                <a:cs typeface="Amiri"/>
                <a:sym typeface="Amiri"/>
              </a:defRPr>
            </a:lvl3pPr>
            <a:lvl4pPr lvl="3" rtl="0">
              <a:lnSpc>
                <a:spcPct val="100000"/>
              </a:lnSpc>
              <a:spcBef>
                <a:spcPts val="0"/>
              </a:spcBef>
              <a:spcAft>
                <a:spcPts val="0"/>
              </a:spcAft>
              <a:buSzPts val="2400"/>
              <a:buFont typeface="Amiri"/>
              <a:buNone/>
              <a:defRPr sz="2400">
                <a:latin typeface="Amiri"/>
                <a:ea typeface="Amiri"/>
                <a:cs typeface="Amiri"/>
                <a:sym typeface="Amiri"/>
              </a:defRPr>
            </a:lvl4pPr>
            <a:lvl5pPr lvl="4" rtl="0">
              <a:lnSpc>
                <a:spcPct val="100000"/>
              </a:lnSpc>
              <a:spcBef>
                <a:spcPts val="0"/>
              </a:spcBef>
              <a:spcAft>
                <a:spcPts val="0"/>
              </a:spcAft>
              <a:buSzPts val="2400"/>
              <a:buFont typeface="Amiri"/>
              <a:buNone/>
              <a:defRPr sz="2400">
                <a:latin typeface="Amiri"/>
                <a:ea typeface="Amiri"/>
                <a:cs typeface="Amiri"/>
                <a:sym typeface="Amiri"/>
              </a:defRPr>
            </a:lvl5pPr>
            <a:lvl6pPr lvl="5" rtl="0">
              <a:lnSpc>
                <a:spcPct val="100000"/>
              </a:lnSpc>
              <a:spcBef>
                <a:spcPts val="0"/>
              </a:spcBef>
              <a:spcAft>
                <a:spcPts val="0"/>
              </a:spcAft>
              <a:buSzPts val="2400"/>
              <a:buFont typeface="Amiri"/>
              <a:buNone/>
              <a:defRPr sz="2400">
                <a:latin typeface="Amiri"/>
                <a:ea typeface="Amiri"/>
                <a:cs typeface="Amiri"/>
                <a:sym typeface="Amiri"/>
              </a:defRPr>
            </a:lvl6pPr>
            <a:lvl7pPr lvl="6" rtl="0">
              <a:lnSpc>
                <a:spcPct val="100000"/>
              </a:lnSpc>
              <a:spcBef>
                <a:spcPts val="0"/>
              </a:spcBef>
              <a:spcAft>
                <a:spcPts val="0"/>
              </a:spcAft>
              <a:buSzPts val="2400"/>
              <a:buFont typeface="Amiri"/>
              <a:buNone/>
              <a:defRPr sz="2400">
                <a:latin typeface="Amiri"/>
                <a:ea typeface="Amiri"/>
                <a:cs typeface="Amiri"/>
                <a:sym typeface="Amiri"/>
              </a:defRPr>
            </a:lvl7pPr>
            <a:lvl8pPr lvl="7" rtl="0">
              <a:lnSpc>
                <a:spcPct val="100000"/>
              </a:lnSpc>
              <a:spcBef>
                <a:spcPts val="0"/>
              </a:spcBef>
              <a:spcAft>
                <a:spcPts val="0"/>
              </a:spcAft>
              <a:buSzPts val="2400"/>
              <a:buFont typeface="Amiri"/>
              <a:buNone/>
              <a:defRPr sz="2400">
                <a:latin typeface="Amiri"/>
                <a:ea typeface="Amiri"/>
                <a:cs typeface="Amiri"/>
                <a:sym typeface="Amiri"/>
              </a:defRPr>
            </a:lvl8pPr>
            <a:lvl9pPr lvl="8"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128" name="Google Shape;128;p13"/>
          <p:cNvSpPr txBox="1">
            <a:spLocks noGrp="1"/>
          </p:cNvSpPr>
          <p:nvPr>
            <p:ph type="subTitle" idx="18"/>
          </p:nvPr>
        </p:nvSpPr>
        <p:spPr>
          <a:xfrm>
            <a:off x="6118550" y="1843850"/>
            <a:ext cx="23055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rtl="0">
              <a:lnSpc>
                <a:spcPct val="100000"/>
              </a:lnSpc>
              <a:spcBef>
                <a:spcPts val="0"/>
              </a:spcBef>
              <a:spcAft>
                <a:spcPts val="0"/>
              </a:spcAft>
              <a:buSzPts val="2400"/>
              <a:buFont typeface="Amiri"/>
              <a:buNone/>
              <a:defRPr sz="2400">
                <a:latin typeface="Amiri"/>
                <a:ea typeface="Amiri"/>
                <a:cs typeface="Amiri"/>
                <a:sym typeface="Amiri"/>
              </a:defRPr>
            </a:lvl2pPr>
            <a:lvl3pPr lvl="2" rtl="0">
              <a:lnSpc>
                <a:spcPct val="100000"/>
              </a:lnSpc>
              <a:spcBef>
                <a:spcPts val="0"/>
              </a:spcBef>
              <a:spcAft>
                <a:spcPts val="0"/>
              </a:spcAft>
              <a:buSzPts val="2400"/>
              <a:buFont typeface="Amiri"/>
              <a:buNone/>
              <a:defRPr sz="2400">
                <a:latin typeface="Amiri"/>
                <a:ea typeface="Amiri"/>
                <a:cs typeface="Amiri"/>
                <a:sym typeface="Amiri"/>
              </a:defRPr>
            </a:lvl3pPr>
            <a:lvl4pPr lvl="3" rtl="0">
              <a:lnSpc>
                <a:spcPct val="100000"/>
              </a:lnSpc>
              <a:spcBef>
                <a:spcPts val="0"/>
              </a:spcBef>
              <a:spcAft>
                <a:spcPts val="0"/>
              </a:spcAft>
              <a:buSzPts val="2400"/>
              <a:buFont typeface="Amiri"/>
              <a:buNone/>
              <a:defRPr sz="2400">
                <a:latin typeface="Amiri"/>
                <a:ea typeface="Amiri"/>
                <a:cs typeface="Amiri"/>
                <a:sym typeface="Amiri"/>
              </a:defRPr>
            </a:lvl4pPr>
            <a:lvl5pPr lvl="4" rtl="0">
              <a:lnSpc>
                <a:spcPct val="100000"/>
              </a:lnSpc>
              <a:spcBef>
                <a:spcPts val="0"/>
              </a:spcBef>
              <a:spcAft>
                <a:spcPts val="0"/>
              </a:spcAft>
              <a:buSzPts val="2400"/>
              <a:buFont typeface="Amiri"/>
              <a:buNone/>
              <a:defRPr sz="2400">
                <a:latin typeface="Amiri"/>
                <a:ea typeface="Amiri"/>
                <a:cs typeface="Amiri"/>
                <a:sym typeface="Amiri"/>
              </a:defRPr>
            </a:lvl5pPr>
            <a:lvl6pPr lvl="5" rtl="0">
              <a:lnSpc>
                <a:spcPct val="100000"/>
              </a:lnSpc>
              <a:spcBef>
                <a:spcPts val="0"/>
              </a:spcBef>
              <a:spcAft>
                <a:spcPts val="0"/>
              </a:spcAft>
              <a:buSzPts val="2400"/>
              <a:buFont typeface="Amiri"/>
              <a:buNone/>
              <a:defRPr sz="2400">
                <a:latin typeface="Amiri"/>
                <a:ea typeface="Amiri"/>
                <a:cs typeface="Amiri"/>
                <a:sym typeface="Amiri"/>
              </a:defRPr>
            </a:lvl6pPr>
            <a:lvl7pPr lvl="6" rtl="0">
              <a:lnSpc>
                <a:spcPct val="100000"/>
              </a:lnSpc>
              <a:spcBef>
                <a:spcPts val="0"/>
              </a:spcBef>
              <a:spcAft>
                <a:spcPts val="0"/>
              </a:spcAft>
              <a:buSzPts val="2400"/>
              <a:buFont typeface="Amiri"/>
              <a:buNone/>
              <a:defRPr sz="2400">
                <a:latin typeface="Amiri"/>
                <a:ea typeface="Amiri"/>
                <a:cs typeface="Amiri"/>
                <a:sym typeface="Amiri"/>
              </a:defRPr>
            </a:lvl7pPr>
            <a:lvl8pPr lvl="7" rtl="0">
              <a:lnSpc>
                <a:spcPct val="100000"/>
              </a:lnSpc>
              <a:spcBef>
                <a:spcPts val="0"/>
              </a:spcBef>
              <a:spcAft>
                <a:spcPts val="0"/>
              </a:spcAft>
              <a:buSzPts val="2400"/>
              <a:buFont typeface="Amiri"/>
              <a:buNone/>
              <a:defRPr sz="2400">
                <a:latin typeface="Amiri"/>
                <a:ea typeface="Amiri"/>
                <a:cs typeface="Amiri"/>
                <a:sym typeface="Amiri"/>
              </a:defRPr>
            </a:lvl8pPr>
            <a:lvl9pPr lvl="8"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129" name="Google Shape;129;p13"/>
          <p:cNvSpPr txBox="1">
            <a:spLocks noGrp="1"/>
          </p:cNvSpPr>
          <p:nvPr>
            <p:ph type="subTitle" idx="19"/>
          </p:nvPr>
        </p:nvSpPr>
        <p:spPr>
          <a:xfrm>
            <a:off x="720000" y="3504725"/>
            <a:ext cx="23055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rtl="0">
              <a:lnSpc>
                <a:spcPct val="100000"/>
              </a:lnSpc>
              <a:spcBef>
                <a:spcPts val="0"/>
              </a:spcBef>
              <a:spcAft>
                <a:spcPts val="0"/>
              </a:spcAft>
              <a:buSzPts val="2400"/>
              <a:buFont typeface="Amiri"/>
              <a:buNone/>
              <a:defRPr sz="2400">
                <a:latin typeface="Amiri"/>
                <a:ea typeface="Amiri"/>
                <a:cs typeface="Amiri"/>
                <a:sym typeface="Amiri"/>
              </a:defRPr>
            </a:lvl2pPr>
            <a:lvl3pPr lvl="2" rtl="0">
              <a:lnSpc>
                <a:spcPct val="100000"/>
              </a:lnSpc>
              <a:spcBef>
                <a:spcPts val="0"/>
              </a:spcBef>
              <a:spcAft>
                <a:spcPts val="0"/>
              </a:spcAft>
              <a:buSzPts val="2400"/>
              <a:buFont typeface="Amiri"/>
              <a:buNone/>
              <a:defRPr sz="2400">
                <a:latin typeface="Amiri"/>
                <a:ea typeface="Amiri"/>
                <a:cs typeface="Amiri"/>
                <a:sym typeface="Amiri"/>
              </a:defRPr>
            </a:lvl3pPr>
            <a:lvl4pPr lvl="3" rtl="0">
              <a:lnSpc>
                <a:spcPct val="100000"/>
              </a:lnSpc>
              <a:spcBef>
                <a:spcPts val="0"/>
              </a:spcBef>
              <a:spcAft>
                <a:spcPts val="0"/>
              </a:spcAft>
              <a:buSzPts val="2400"/>
              <a:buFont typeface="Amiri"/>
              <a:buNone/>
              <a:defRPr sz="2400">
                <a:latin typeface="Amiri"/>
                <a:ea typeface="Amiri"/>
                <a:cs typeface="Amiri"/>
                <a:sym typeface="Amiri"/>
              </a:defRPr>
            </a:lvl4pPr>
            <a:lvl5pPr lvl="4" rtl="0">
              <a:lnSpc>
                <a:spcPct val="100000"/>
              </a:lnSpc>
              <a:spcBef>
                <a:spcPts val="0"/>
              </a:spcBef>
              <a:spcAft>
                <a:spcPts val="0"/>
              </a:spcAft>
              <a:buSzPts val="2400"/>
              <a:buFont typeface="Amiri"/>
              <a:buNone/>
              <a:defRPr sz="2400">
                <a:latin typeface="Amiri"/>
                <a:ea typeface="Amiri"/>
                <a:cs typeface="Amiri"/>
                <a:sym typeface="Amiri"/>
              </a:defRPr>
            </a:lvl5pPr>
            <a:lvl6pPr lvl="5" rtl="0">
              <a:lnSpc>
                <a:spcPct val="100000"/>
              </a:lnSpc>
              <a:spcBef>
                <a:spcPts val="0"/>
              </a:spcBef>
              <a:spcAft>
                <a:spcPts val="0"/>
              </a:spcAft>
              <a:buSzPts val="2400"/>
              <a:buFont typeface="Amiri"/>
              <a:buNone/>
              <a:defRPr sz="2400">
                <a:latin typeface="Amiri"/>
                <a:ea typeface="Amiri"/>
                <a:cs typeface="Amiri"/>
                <a:sym typeface="Amiri"/>
              </a:defRPr>
            </a:lvl6pPr>
            <a:lvl7pPr lvl="6" rtl="0">
              <a:lnSpc>
                <a:spcPct val="100000"/>
              </a:lnSpc>
              <a:spcBef>
                <a:spcPts val="0"/>
              </a:spcBef>
              <a:spcAft>
                <a:spcPts val="0"/>
              </a:spcAft>
              <a:buSzPts val="2400"/>
              <a:buFont typeface="Amiri"/>
              <a:buNone/>
              <a:defRPr sz="2400">
                <a:latin typeface="Amiri"/>
                <a:ea typeface="Amiri"/>
                <a:cs typeface="Amiri"/>
                <a:sym typeface="Amiri"/>
              </a:defRPr>
            </a:lvl7pPr>
            <a:lvl8pPr lvl="7" rtl="0">
              <a:lnSpc>
                <a:spcPct val="100000"/>
              </a:lnSpc>
              <a:spcBef>
                <a:spcPts val="0"/>
              </a:spcBef>
              <a:spcAft>
                <a:spcPts val="0"/>
              </a:spcAft>
              <a:buSzPts val="2400"/>
              <a:buFont typeface="Amiri"/>
              <a:buNone/>
              <a:defRPr sz="2400">
                <a:latin typeface="Amiri"/>
                <a:ea typeface="Amiri"/>
                <a:cs typeface="Amiri"/>
                <a:sym typeface="Amiri"/>
              </a:defRPr>
            </a:lvl8pPr>
            <a:lvl9pPr lvl="8"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130" name="Google Shape;130;p13"/>
          <p:cNvSpPr txBox="1">
            <a:spLocks noGrp="1"/>
          </p:cNvSpPr>
          <p:nvPr>
            <p:ph type="subTitle" idx="20"/>
          </p:nvPr>
        </p:nvSpPr>
        <p:spPr>
          <a:xfrm>
            <a:off x="3419275" y="3504725"/>
            <a:ext cx="23055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rtl="0">
              <a:lnSpc>
                <a:spcPct val="100000"/>
              </a:lnSpc>
              <a:spcBef>
                <a:spcPts val="0"/>
              </a:spcBef>
              <a:spcAft>
                <a:spcPts val="0"/>
              </a:spcAft>
              <a:buSzPts val="2400"/>
              <a:buFont typeface="Amiri"/>
              <a:buNone/>
              <a:defRPr sz="2400">
                <a:latin typeface="Amiri"/>
                <a:ea typeface="Amiri"/>
                <a:cs typeface="Amiri"/>
                <a:sym typeface="Amiri"/>
              </a:defRPr>
            </a:lvl2pPr>
            <a:lvl3pPr lvl="2" rtl="0">
              <a:lnSpc>
                <a:spcPct val="100000"/>
              </a:lnSpc>
              <a:spcBef>
                <a:spcPts val="0"/>
              </a:spcBef>
              <a:spcAft>
                <a:spcPts val="0"/>
              </a:spcAft>
              <a:buSzPts val="2400"/>
              <a:buFont typeface="Amiri"/>
              <a:buNone/>
              <a:defRPr sz="2400">
                <a:latin typeface="Amiri"/>
                <a:ea typeface="Amiri"/>
                <a:cs typeface="Amiri"/>
                <a:sym typeface="Amiri"/>
              </a:defRPr>
            </a:lvl3pPr>
            <a:lvl4pPr lvl="3" rtl="0">
              <a:lnSpc>
                <a:spcPct val="100000"/>
              </a:lnSpc>
              <a:spcBef>
                <a:spcPts val="0"/>
              </a:spcBef>
              <a:spcAft>
                <a:spcPts val="0"/>
              </a:spcAft>
              <a:buSzPts val="2400"/>
              <a:buFont typeface="Amiri"/>
              <a:buNone/>
              <a:defRPr sz="2400">
                <a:latin typeface="Amiri"/>
                <a:ea typeface="Amiri"/>
                <a:cs typeface="Amiri"/>
                <a:sym typeface="Amiri"/>
              </a:defRPr>
            </a:lvl4pPr>
            <a:lvl5pPr lvl="4" rtl="0">
              <a:lnSpc>
                <a:spcPct val="100000"/>
              </a:lnSpc>
              <a:spcBef>
                <a:spcPts val="0"/>
              </a:spcBef>
              <a:spcAft>
                <a:spcPts val="0"/>
              </a:spcAft>
              <a:buSzPts val="2400"/>
              <a:buFont typeface="Amiri"/>
              <a:buNone/>
              <a:defRPr sz="2400">
                <a:latin typeface="Amiri"/>
                <a:ea typeface="Amiri"/>
                <a:cs typeface="Amiri"/>
                <a:sym typeface="Amiri"/>
              </a:defRPr>
            </a:lvl5pPr>
            <a:lvl6pPr lvl="5" rtl="0">
              <a:lnSpc>
                <a:spcPct val="100000"/>
              </a:lnSpc>
              <a:spcBef>
                <a:spcPts val="0"/>
              </a:spcBef>
              <a:spcAft>
                <a:spcPts val="0"/>
              </a:spcAft>
              <a:buSzPts val="2400"/>
              <a:buFont typeface="Amiri"/>
              <a:buNone/>
              <a:defRPr sz="2400">
                <a:latin typeface="Amiri"/>
                <a:ea typeface="Amiri"/>
                <a:cs typeface="Amiri"/>
                <a:sym typeface="Amiri"/>
              </a:defRPr>
            </a:lvl6pPr>
            <a:lvl7pPr lvl="6" rtl="0">
              <a:lnSpc>
                <a:spcPct val="100000"/>
              </a:lnSpc>
              <a:spcBef>
                <a:spcPts val="0"/>
              </a:spcBef>
              <a:spcAft>
                <a:spcPts val="0"/>
              </a:spcAft>
              <a:buSzPts val="2400"/>
              <a:buFont typeface="Amiri"/>
              <a:buNone/>
              <a:defRPr sz="2400">
                <a:latin typeface="Amiri"/>
                <a:ea typeface="Amiri"/>
                <a:cs typeface="Amiri"/>
                <a:sym typeface="Amiri"/>
              </a:defRPr>
            </a:lvl7pPr>
            <a:lvl8pPr lvl="7" rtl="0">
              <a:lnSpc>
                <a:spcPct val="100000"/>
              </a:lnSpc>
              <a:spcBef>
                <a:spcPts val="0"/>
              </a:spcBef>
              <a:spcAft>
                <a:spcPts val="0"/>
              </a:spcAft>
              <a:buSzPts val="2400"/>
              <a:buFont typeface="Amiri"/>
              <a:buNone/>
              <a:defRPr sz="2400">
                <a:latin typeface="Amiri"/>
                <a:ea typeface="Amiri"/>
                <a:cs typeface="Amiri"/>
                <a:sym typeface="Amiri"/>
              </a:defRPr>
            </a:lvl8pPr>
            <a:lvl9pPr lvl="8"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sp>
        <p:nvSpPr>
          <p:cNvPr id="131" name="Google Shape;131;p13"/>
          <p:cNvSpPr txBox="1">
            <a:spLocks noGrp="1"/>
          </p:cNvSpPr>
          <p:nvPr>
            <p:ph type="subTitle" idx="21"/>
          </p:nvPr>
        </p:nvSpPr>
        <p:spPr>
          <a:xfrm>
            <a:off x="6118550" y="3504725"/>
            <a:ext cx="2305500" cy="483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miri"/>
              <a:buNone/>
              <a:defRPr sz="2400">
                <a:solidFill>
                  <a:schemeClr val="dk1"/>
                </a:solidFill>
                <a:latin typeface="Amiri"/>
                <a:ea typeface="Amiri"/>
                <a:cs typeface="Amiri"/>
                <a:sym typeface="Amiri"/>
              </a:defRPr>
            </a:lvl1pPr>
            <a:lvl2pPr lvl="1" rtl="0">
              <a:lnSpc>
                <a:spcPct val="100000"/>
              </a:lnSpc>
              <a:spcBef>
                <a:spcPts val="0"/>
              </a:spcBef>
              <a:spcAft>
                <a:spcPts val="0"/>
              </a:spcAft>
              <a:buSzPts val="2400"/>
              <a:buFont typeface="Amiri"/>
              <a:buNone/>
              <a:defRPr sz="2400">
                <a:latin typeface="Amiri"/>
                <a:ea typeface="Amiri"/>
                <a:cs typeface="Amiri"/>
                <a:sym typeface="Amiri"/>
              </a:defRPr>
            </a:lvl2pPr>
            <a:lvl3pPr lvl="2" rtl="0">
              <a:lnSpc>
                <a:spcPct val="100000"/>
              </a:lnSpc>
              <a:spcBef>
                <a:spcPts val="0"/>
              </a:spcBef>
              <a:spcAft>
                <a:spcPts val="0"/>
              </a:spcAft>
              <a:buSzPts val="2400"/>
              <a:buFont typeface="Amiri"/>
              <a:buNone/>
              <a:defRPr sz="2400">
                <a:latin typeface="Amiri"/>
                <a:ea typeface="Amiri"/>
                <a:cs typeface="Amiri"/>
                <a:sym typeface="Amiri"/>
              </a:defRPr>
            </a:lvl3pPr>
            <a:lvl4pPr lvl="3" rtl="0">
              <a:lnSpc>
                <a:spcPct val="100000"/>
              </a:lnSpc>
              <a:spcBef>
                <a:spcPts val="0"/>
              </a:spcBef>
              <a:spcAft>
                <a:spcPts val="0"/>
              </a:spcAft>
              <a:buSzPts val="2400"/>
              <a:buFont typeface="Amiri"/>
              <a:buNone/>
              <a:defRPr sz="2400">
                <a:latin typeface="Amiri"/>
                <a:ea typeface="Amiri"/>
                <a:cs typeface="Amiri"/>
                <a:sym typeface="Amiri"/>
              </a:defRPr>
            </a:lvl4pPr>
            <a:lvl5pPr lvl="4" rtl="0">
              <a:lnSpc>
                <a:spcPct val="100000"/>
              </a:lnSpc>
              <a:spcBef>
                <a:spcPts val="0"/>
              </a:spcBef>
              <a:spcAft>
                <a:spcPts val="0"/>
              </a:spcAft>
              <a:buSzPts val="2400"/>
              <a:buFont typeface="Amiri"/>
              <a:buNone/>
              <a:defRPr sz="2400">
                <a:latin typeface="Amiri"/>
                <a:ea typeface="Amiri"/>
                <a:cs typeface="Amiri"/>
                <a:sym typeface="Amiri"/>
              </a:defRPr>
            </a:lvl5pPr>
            <a:lvl6pPr lvl="5" rtl="0">
              <a:lnSpc>
                <a:spcPct val="100000"/>
              </a:lnSpc>
              <a:spcBef>
                <a:spcPts val="0"/>
              </a:spcBef>
              <a:spcAft>
                <a:spcPts val="0"/>
              </a:spcAft>
              <a:buSzPts val="2400"/>
              <a:buFont typeface="Amiri"/>
              <a:buNone/>
              <a:defRPr sz="2400">
                <a:latin typeface="Amiri"/>
                <a:ea typeface="Amiri"/>
                <a:cs typeface="Amiri"/>
                <a:sym typeface="Amiri"/>
              </a:defRPr>
            </a:lvl6pPr>
            <a:lvl7pPr lvl="6" rtl="0">
              <a:lnSpc>
                <a:spcPct val="100000"/>
              </a:lnSpc>
              <a:spcBef>
                <a:spcPts val="0"/>
              </a:spcBef>
              <a:spcAft>
                <a:spcPts val="0"/>
              </a:spcAft>
              <a:buSzPts val="2400"/>
              <a:buFont typeface="Amiri"/>
              <a:buNone/>
              <a:defRPr sz="2400">
                <a:latin typeface="Amiri"/>
                <a:ea typeface="Amiri"/>
                <a:cs typeface="Amiri"/>
                <a:sym typeface="Amiri"/>
              </a:defRPr>
            </a:lvl7pPr>
            <a:lvl8pPr lvl="7" rtl="0">
              <a:lnSpc>
                <a:spcPct val="100000"/>
              </a:lnSpc>
              <a:spcBef>
                <a:spcPts val="0"/>
              </a:spcBef>
              <a:spcAft>
                <a:spcPts val="0"/>
              </a:spcAft>
              <a:buSzPts val="2400"/>
              <a:buFont typeface="Amiri"/>
              <a:buNone/>
              <a:defRPr sz="2400">
                <a:latin typeface="Amiri"/>
                <a:ea typeface="Amiri"/>
                <a:cs typeface="Amiri"/>
                <a:sym typeface="Amiri"/>
              </a:defRPr>
            </a:lvl8pPr>
            <a:lvl9pPr lvl="8" rtl="0">
              <a:lnSpc>
                <a:spcPct val="100000"/>
              </a:lnSpc>
              <a:spcBef>
                <a:spcPts val="0"/>
              </a:spcBef>
              <a:spcAft>
                <a:spcPts val="0"/>
              </a:spcAft>
              <a:buSzPts val="2400"/>
              <a:buFont typeface="Amiri"/>
              <a:buNone/>
              <a:defRPr sz="2400">
                <a:latin typeface="Amiri"/>
                <a:ea typeface="Amiri"/>
                <a:cs typeface="Amiri"/>
                <a:sym typeface="Amiri"/>
              </a:defRPr>
            </a:lvl9pPr>
          </a:lstStyle>
          <a:p>
            <a:endParaRPr/>
          </a:p>
        </p:txBody>
      </p:sp>
      <p:grpSp>
        <p:nvGrpSpPr>
          <p:cNvPr id="132" name="Google Shape;132;p13"/>
          <p:cNvGrpSpPr/>
          <p:nvPr/>
        </p:nvGrpSpPr>
        <p:grpSpPr>
          <a:xfrm>
            <a:off x="240275" y="220598"/>
            <a:ext cx="8671975" cy="4702302"/>
            <a:chOff x="240275" y="279373"/>
            <a:chExt cx="8671975" cy="4702302"/>
          </a:xfrm>
        </p:grpSpPr>
        <p:sp>
          <p:nvSpPr>
            <p:cNvPr id="133" name="Google Shape;133;p13"/>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3"/>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35" name="Google Shape;135;p13"/>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36" name="Google Shape;136;p13"/>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37" name="Google Shape;137;p13"/>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_10">
    <p:spTree>
      <p:nvGrpSpPr>
        <p:cNvPr id="1" name="Shape 162"/>
        <p:cNvGrpSpPr/>
        <p:nvPr/>
      </p:nvGrpSpPr>
      <p:grpSpPr>
        <a:xfrm>
          <a:off x="0" y="0"/>
          <a:ext cx="0" cy="0"/>
          <a:chOff x="0" y="0"/>
          <a:chExt cx="0" cy="0"/>
        </a:xfrm>
      </p:grpSpPr>
      <p:pic>
        <p:nvPicPr>
          <p:cNvPr id="163" name="Google Shape;163;p16"/>
          <p:cNvPicPr preferRelativeResize="0"/>
          <p:nvPr/>
        </p:nvPicPr>
        <p:blipFill rotWithShape="1">
          <a:blip r:embed="rId2">
            <a:alphaModFix amt="30000"/>
          </a:blip>
          <a:srcRect t="777" b="787"/>
          <a:stretch/>
        </p:blipFill>
        <p:spPr>
          <a:xfrm rot="10800000" flipH="1">
            <a:off x="0" y="0"/>
            <a:ext cx="9143998" cy="5143500"/>
          </a:xfrm>
          <a:prstGeom prst="rect">
            <a:avLst/>
          </a:prstGeom>
          <a:noFill/>
          <a:ln>
            <a:noFill/>
          </a:ln>
        </p:spPr>
      </p:pic>
      <p:grpSp>
        <p:nvGrpSpPr>
          <p:cNvPr id="164" name="Google Shape;164;p16"/>
          <p:cNvGrpSpPr/>
          <p:nvPr/>
        </p:nvGrpSpPr>
        <p:grpSpPr>
          <a:xfrm>
            <a:off x="240275" y="220598"/>
            <a:ext cx="8671975" cy="4702302"/>
            <a:chOff x="240275" y="279373"/>
            <a:chExt cx="8671975" cy="4702302"/>
          </a:xfrm>
        </p:grpSpPr>
        <p:sp>
          <p:nvSpPr>
            <p:cNvPr id="165" name="Google Shape;165;p16"/>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6"/>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67" name="Google Shape;167;p16"/>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68" name="Google Shape;168;p16"/>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69" name="Google Shape;169;p16"/>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
        <p:nvSpPr>
          <p:cNvPr id="170" name="Google Shape;170;p16"/>
          <p:cNvSpPr txBox="1">
            <a:spLocks noGrp="1"/>
          </p:cNvSpPr>
          <p:nvPr>
            <p:ph type="title"/>
          </p:nvPr>
        </p:nvSpPr>
        <p:spPr>
          <a:xfrm>
            <a:off x="4065363" y="1645050"/>
            <a:ext cx="4323900" cy="6315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1" name="Google Shape;171;p16"/>
          <p:cNvSpPr txBox="1">
            <a:spLocks noGrp="1"/>
          </p:cNvSpPr>
          <p:nvPr>
            <p:ph type="subTitle" idx="1"/>
          </p:nvPr>
        </p:nvSpPr>
        <p:spPr>
          <a:xfrm>
            <a:off x="4065363" y="2276551"/>
            <a:ext cx="4323900" cy="12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2" name="Google Shape;172;p16"/>
          <p:cNvSpPr>
            <a:spLocks noGrp="1"/>
          </p:cNvSpPr>
          <p:nvPr>
            <p:ph type="pic" idx="2"/>
          </p:nvPr>
        </p:nvSpPr>
        <p:spPr>
          <a:xfrm>
            <a:off x="754735" y="1172250"/>
            <a:ext cx="2814000" cy="2799000"/>
          </a:xfrm>
          <a:prstGeom prst="ellipse">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173"/>
        <p:cNvGrpSpPr/>
        <p:nvPr/>
      </p:nvGrpSpPr>
      <p:grpSpPr>
        <a:xfrm>
          <a:off x="0" y="0"/>
          <a:ext cx="0" cy="0"/>
          <a:chOff x="0" y="0"/>
          <a:chExt cx="0" cy="0"/>
        </a:xfrm>
      </p:grpSpPr>
      <p:pic>
        <p:nvPicPr>
          <p:cNvPr id="174" name="Google Shape;174;p17"/>
          <p:cNvPicPr preferRelativeResize="0"/>
          <p:nvPr/>
        </p:nvPicPr>
        <p:blipFill rotWithShape="1">
          <a:blip r:embed="rId2">
            <a:alphaModFix amt="22000"/>
          </a:blip>
          <a:srcRect t="777" b="787"/>
          <a:stretch/>
        </p:blipFill>
        <p:spPr>
          <a:xfrm flipH="1">
            <a:off x="0" y="0"/>
            <a:ext cx="9143998" cy="5143500"/>
          </a:xfrm>
          <a:prstGeom prst="rect">
            <a:avLst/>
          </a:prstGeom>
          <a:noFill/>
          <a:ln>
            <a:noFill/>
          </a:ln>
        </p:spPr>
      </p:pic>
      <p:sp>
        <p:nvSpPr>
          <p:cNvPr id="175" name="Google Shape;175;p17"/>
          <p:cNvSpPr txBox="1">
            <a:spLocks noGrp="1"/>
          </p:cNvSpPr>
          <p:nvPr>
            <p:ph type="title"/>
          </p:nvPr>
        </p:nvSpPr>
        <p:spPr>
          <a:xfrm>
            <a:off x="4694938" y="1609588"/>
            <a:ext cx="3599700" cy="1072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17"/>
          <p:cNvSpPr txBox="1">
            <a:spLocks noGrp="1"/>
          </p:cNvSpPr>
          <p:nvPr>
            <p:ph type="subTitle" idx="1"/>
          </p:nvPr>
        </p:nvSpPr>
        <p:spPr>
          <a:xfrm>
            <a:off x="4694938" y="2681913"/>
            <a:ext cx="3599700" cy="85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7" name="Google Shape;177;p17"/>
          <p:cNvSpPr>
            <a:spLocks noGrp="1"/>
          </p:cNvSpPr>
          <p:nvPr>
            <p:ph type="pic" idx="2"/>
          </p:nvPr>
        </p:nvSpPr>
        <p:spPr>
          <a:xfrm>
            <a:off x="849363" y="853175"/>
            <a:ext cx="3455400" cy="3437100"/>
          </a:xfrm>
          <a:prstGeom prst="ellipse">
            <a:avLst/>
          </a:prstGeom>
          <a:noFill/>
          <a:ln w="9525" cap="flat" cmpd="sng">
            <a:solidFill>
              <a:schemeClr val="dk1"/>
            </a:solidFill>
            <a:prstDash val="solid"/>
            <a:round/>
            <a:headEnd type="none" w="sm" len="sm"/>
            <a:tailEnd type="none" w="sm" len="sm"/>
          </a:ln>
        </p:spPr>
      </p:sp>
      <p:grpSp>
        <p:nvGrpSpPr>
          <p:cNvPr id="178" name="Google Shape;178;p17"/>
          <p:cNvGrpSpPr/>
          <p:nvPr/>
        </p:nvGrpSpPr>
        <p:grpSpPr>
          <a:xfrm>
            <a:off x="240275" y="220598"/>
            <a:ext cx="8671975" cy="4702302"/>
            <a:chOff x="240275" y="279373"/>
            <a:chExt cx="8671975" cy="4702302"/>
          </a:xfrm>
        </p:grpSpPr>
        <p:sp>
          <p:nvSpPr>
            <p:cNvPr id="179" name="Google Shape;179;p17"/>
            <p:cNvSpPr/>
            <p:nvPr/>
          </p:nvSpPr>
          <p:spPr>
            <a:xfrm rot="-5400000">
              <a:off x="2220659" y="-1701011"/>
              <a:ext cx="4702302" cy="8663070"/>
            </a:xfrm>
            <a:custGeom>
              <a:avLst/>
              <a:gdLst/>
              <a:ahLst/>
              <a:cxnLst/>
              <a:rect l="l" t="t" r="r" b="b"/>
              <a:pathLst>
                <a:path w="4274820" h="6133147" extrusionOk="0">
                  <a:moveTo>
                    <a:pt x="4005263" y="171450"/>
                  </a:moveTo>
                  <a:lnTo>
                    <a:pt x="4005263" y="0"/>
                  </a:lnTo>
                  <a:lnTo>
                    <a:pt x="274320" y="0"/>
                  </a:lnTo>
                  <a:lnTo>
                    <a:pt x="274320" y="171450"/>
                  </a:lnTo>
                  <a:lnTo>
                    <a:pt x="173355" y="171450"/>
                  </a:lnTo>
                  <a:lnTo>
                    <a:pt x="173355" y="272415"/>
                  </a:lnTo>
                  <a:lnTo>
                    <a:pt x="0" y="272415"/>
                  </a:lnTo>
                  <a:lnTo>
                    <a:pt x="0" y="5867400"/>
                  </a:lnTo>
                  <a:lnTo>
                    <a:pt x="173355" y="5867400"/>
                  </a:lnTo>
                  <a:lnTo>
                    <a:pt x="173355" y="5968365"/>
                  </a:lnTo>
                  <a:lnTo>
                    <a:pt x="274320" y="5968365"/>
                  </a:lnTo>
                  <a:lnTo>
                    <a:pt x="274320" y="6133148"/>
                  </a:lnTo>
                  <a:lnTo>
                    <a:pt x="4005263" y="6133148"/>
                  </a:lnTo>
                  <a:lnTo>
                    <a:pt x="4005263" y="5968365"/>
                  </a:lnTo>
                  <a:lnTo>
                    <a:pt x="4105275" y="5968365"/>
                  </a:lnTo>
                  <a:lnTo>
                    <a:pt x="4105275" y="5867400"/>
                  </a:lnTo>
                  <a:lnTo>
                    <a:pt x="4274820" y="5867400"/>
                  </a:lnTo>
                  <a:lnTo>
                    <a:pt x="4274820" y="272415"/>
                  </a:lnTo>
                  <a:lnTo>
                    <a:pt x="4105275" y="272415"/>
                  </a:lnTo>
                  <a:lnTo>
                    <a:pt x="4105275" y="171450"/>
                  </a:lnTo>
                  <a:close/>
                </a:path>
              </a:pathLst>
            </a:custGeom>
            <a:no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7"/>
            <p:cNvSpPr/>
            <p:nvPr/>
          </p:nvSpPr>
          <p:spPr>
            <a:xfrm>
              <a:off x="240275"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81" name="Google Shape;181;p17"/>
            <p:cNvSpPr/>
            <p:nvPr/>
          </p:nvSpPr>
          <p:spPr>
            <a:xfrm>
              <a:off x="8669850" y="27937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82" name="Google Shape;182;p17"/>
            <p:cNvSpPr/>
            <p:nvPr/>
          </p:nvSpPr>
          <p:spPr>
            <a:xfrm>
              <a:off x="240275"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183" name="Google Shape;183;p17"/>
            <p:cNvSpPr/>
            <p:nvPr/>
          </p:nvSpPr>
          <p:spPr>
            <a:xfrm>
              <a:off x="8669850" y="4790925"/>
              <a:ext cx="242400" cy="1836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Amiri"/>
              <a:buNone/>
              <a:defRPr sz="3000">
                <a:solidFill>
                  <a:schemeClr val="dk1"/>
                </a:solidFill>
                <a:latin typeface="Amiri"/>
                <a:ea typeface="Amiri"/>
                <a:cs typeface="Amiri"/>
                <a:sym typeface="Amiri"/>
              </a:defRPr>
            </a:lvl1pPr>
            <a:lvl2pPr lvl="1" rtl="0">
              <a:spcBef>
                <a:spcPts val="0"/>
              </a:spcBef>
              <a:spcAft>
                <a:spcPts val="0"/>
              </a:spcAft>
              <a:buClr>
                <a:schemeClr val="dk1"/>
              </a:buClr>
              <a:buSzPts val="3000"/>
              <a:buFont typeface="Amiri"/>
              <a:buNone/>
              <a:defRPr sz="3000">
                <a:solidFill>
                  <a:schemeClr val="dk1"/>
                </a:solidFill>
                <a:latin typeface="Amiri"/>
                <a:ea typeface="Amiri"/>
                <a:cs typeface="Amiri"/>
                <a:sym typeface="Amiri"/>
              </a:defRPr>
            </a:lvl2pPr>
            <a:lvl3pPr lvl="2" rtl="0">
              <a:spcBef>
                <a:spcPts val="0"/>
              </a:spcBef>
              <a:spcAft>
                <a:spcPts val="0"/>
              </a:spcAft>
              <a:buClr>
                <a:schemeClr val="dk1"/>
              </a:buClr>
              <a:buSzPts val="3000"/>
              <a:buFont typeface="Amiri"/>
              <a:buNone/>
              <a:defRPr sz="3000">
                <a:solidFill>
                  <a:schemeClr val="dk1"/>
                </a:solidFill>
                <a:latin typeface="Amiri"/>
                <a:ea typeface="Amiri"/>
                <a:cs typeface="Amiri"/>
                <a:sym typeface="Amiri"/>
              </a:defRPr>
            </a:lvl3pPr>
            <a:lvl4pPr lvl="3" rtl="0">
              <a:spcBef>
                <a:spcPts val="0"/>
              </a:spcBef>
              <a:spcAft>
                <a:spcPts val="0"/>
              </a:spcAft>
              <a:buClr>
                <a:schemeClr val="dk1"/>
              </a:buClr>
              <a:buSzPts val="3000"/>
              <a:buFont typeface="Amiri"/>
              <a:buNone/>
              <a:defRPr sz="3000">
                <a:solidFill>
                  <a:schemeClr val="dk1"/>
                </a:solidFill>
                <a:latin typeface="Amiri"/>
                <a:ea typeface="Amiri"/>
                <a:cs typeface="Amiri"/>
                <a:sym typeface="Amiri"/>
              </a:defRPr>
            </a:lvl4pPr>
            <a:lvl5pPr lvl="4" rtl="0">
              <a:spcBef>
                <a:spcPts val="0"/>
              </a:spcBef>
              <a:spcAft>
                <a:spcPts val="0"/>
              </a:spcAft>
              <a:buClr>
                <a:schemeClr val="dk1"/>
              </a:buClr>
              <a:buSzPts val="3000"/>
              <a:buFont typeface="Amiri"/>
              <a:buNone/>
              <a:defRPr sz="3000">
                <a:solidFill>
                  <a:schemeClr val="dk1"/>
                </a:solidFill>
                <a:latin typeface="Amiri"/>
                <a:ea typeface="Amiri"/>
                <a:cs typeface="Amiri"/>
                <a:sym typeface="Amiri"/>
              </a:defRPr>
            </a:lvl5pPr>
            <a:lvl6pPr lvl="5" rtl="0">
              <a:spcBef>
                <a:spcPts val="0"/>
              </a:spcBef>
              <a:spcAft>
                <a:spcPts val="0"/>
              </a:spcAft>
              <a:buClr>
                <a:schemeClr val="dk1"/>
              </a:buClr>
              <a:buSzPts val="3000"/>
              <a:buFont typeface="Amiri"/>
              <a:buNone/>
              <a:defRPr sz="3000">
                <a:solidFill>
                  <a:schemeClr val="dk1"/>
                </a:solidFill>
                <a:latin typeface="Amiri"/>
                <a:ea typeface="Amiri"/>
                <a:cs typeface="Amiri"/>
                <a:sym typeface="Amiri"/>
              </a:defRPr>
            </a:lvl6pPr>
            <a:lvl7pPr lvl="6" rtl="0">
              <a:spcBef>
                <a:spcPts val="0"/>
              </a:spcBef>
              <a:spcAft>
                <a:spcPts val="0"/>
              </a:spcAft>
              <a:buClr>
                <a:schemeClr val="dk1"/>
              </a:buClr>
              <a:buSzPts val="3000"/>
              <a:buFont typeface="Amiri"/>
              <a:buNone/>
              <a:defRPr sz="3000">
                <a:solidFill>
                  <a:schemeClr val="dk1"/>
                </a:solidFill>
                <a:latin typeface="Amiri"/>
                <a:ea typeface="Amiri"/>
                <a:cs typeface="Amiri"/>
                <a:sym typeface="Amiri"/>
              </a:defRPr>
            </a:lvl7pPr>
            <a:lvl8pPr lvl="7" rtl="0">
              <a:spcBef>
                <a:spcPts val="0"/>
              </a:spcBef>
              <a:spcAft>
                <a:spcPts val="0"/>
              </a:spcAft>
              <a:buClr>
                <a:schemeClr val="dk1"/>
              </a:buClr>
              <a:buSzPts val="3000"/>
              <a:buFont typeface="Amiri"/>
              <a:buNone/>
              <a:defRPr sz="3000">
                <a:solidFill>
                  <a:schemeClr val="dk1"/>
                </a:solidFill>
                <a:latin typeface="Amiri"/>
                <a:ea typeface="Amiri"/>
                <a:cs typeface="Amiri"/>
                <a:sym typeface="Amiri"/>
              </a:defRPr>
            </a:lvl8pPr>
            <a:lvl9pPr lvl="8" rtl="0">
              <a:spcBef>
                <a:spcPts val="0"/>
              </a:spcBef>
              <a:spcAft>
                <a:spcPts val="0"/>
              </a:spcAft>
              <a:buClr>
                <a:schemeClr val="dk1"/>
              </a:buClr>
              <a:buSzPts val="3000"/>
              <a:buFont typeface="Amiri"/>
              <a:buNone/>
              <a:defRPr sz="3000">
                <a:solidFill>
                  <a:schemeClr val="dk1"/>
                </a:solidFill>
                <a:latin typeface="Amiri"/>
                <a:ea typeface="Amiri"/>
                <a:cs typeface="Amiri"/>
                <a:sym typeface="Amiri"/>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1pPr>
            <a:lvl2pPr marL="914400" lvl="1" indent="-317500">
              <a:lnSpc>
                <a:spcPct val="100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2pPr>
            <a:lvl3pPr marL="1371600" lvl="2" indent="-317500">
              <a:lnSpc>
                <a:spcPct val="100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3pPr>
            <a:lvl4pPr marL="1828800" lvl="3" indent="-317500">
              <a:lnSpc>
                <a:spcPct val="100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4pPr>
            <a:lvl5pPr marL="2286000" lvl="4" indent="-317500">
              <a:lnSpc>
                <a:spcPct val="100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5pPr>
            <a:lvl6pPr marL="2743200" lvl="5" indent="-317500">
              <a:lnSpc>
                <a:spcPct val="100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6pPr>
            <a:lvl7pPr marL="3200400" lvl="6" indent="-317500">
              <a:lnSpc>
                <a:spcPct val="100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7pPr>
            <a:lvl8pPr marL="3657600" lvl="7" indent="-317500">
              <a:lnSpc>
                <a:spcPct val="100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8pPr>
            <a:lvl9pPr marL="4114800" lvl="8" indent="-317500">
              <a:lnSpc>
                <a:spcPct val="100000"/>
              </a:lnSpc>
              <a:spcBef>
                <a:spcPts val="0"/>
              </a:spcBef>
              <a:spcAft>
                <a:spcPts val="0"/>
              </a:spcAft>
              <a:buClr>
                <a:schemeClr val="dk1"/>
              </a:buClr>
              <a:buSzPts val="1400"/>
              <a:buFont typeface="Catamaran Medium"/>
              <a:buChar char="■"/>
              <a:defRPr>
                <a:solidFill>
                  <a:schemeClr val="dk1"/>
                </a:solidFill>
                <a:latin typeface="Catamaran Medium"/>
                <a:ea typeface="Catamaran Medium"/>
                <a:cs typeface="Catamaran Medium"/>
                <a:sym typeface="Catamaran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58" r:id="rId6"/>
    <p:sldLayoutId id="2147483659" r:id="rId7"/>
    <p:sldLayoutId id="2147483662" r:id="rId8"/>
    <p:sldLayoutId id="2147483663" r:id="rId9"/>
    <p:sldLayoutId id="2147483667"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2.xml"/><Relationship Id="rId7" Type="http://schemas.openxmlformats.org/officeDocument/2006/relationships/hyperlink" Target="http://bit.ly/33VAFh3" TargetMode="External"/><Relationship Id="rId12"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bit.ly/30B07Gq"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hyperlink" Target="https://bit.ly/3A1uf1Q" TargetMode="External"/><Relationship Id="rId10" Type="http://schemas.openxmlformats.org/officeDocument/2006/relationships/hyperlink" Target="https://storyset.com/?utm_source=slidesgo_template&amp;utm_medium=referral-link&amp;utm_campaign=promo-slide&amp;utm_term=slidesgo&amp;utm_content=storyset" TargetMode="External"/><Relationship Id="rId4"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9"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02"/>
        <p:cNvGrpSpPr/>
        <p:nvPr/>
      </p:nvGrpSpPr>
      <p:grpSpPr>
        <a:xfrm>
          <a:off x="0" y="0"/>
          <a:ext cx="0" cy="0"/>
          <a:chOff x="0" y="0"/>
          <a:chExt cx="0" cy="0"/>
        </a:xfrm>
      </p:grpSpPr>
      <p:sp>
        <p:nvSpPr>
          <p:cNvPr id="403" name="Google Shape;403;p36"/>
          <p:cNvSpPr txBox="1">
            <a:spLocks noGrp="1"/>
          </p:cNvSpPr>
          <p:nvPr>
            <p:ph type="ctrTitle"/>
          </p:nvPr>
        </p:nvSpPr>
        <p:spPr>
          <a:xfrm>
            <a:off x="976999" y="1296000"/>
            <a:ext cx="3621600" cy="174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Abraham Lincoln</a:t>
            </a:r>
            <a:endParaRPr/>
          </a:p>
        </p:txBody>
      </p:sp>
      <p:sp>
        <p:nvSpPr>
          <p:cNvPr id="404" name="Google Shape;404;p36"/>
          <p:cNvSpPr txBox="1">
            <a:spLocks noGrp="1"/>
          </p:cNvSpPr>
          <p:nvPr>
            <p:ph type="subTitle" idx="1"/>
          </p:nvPr>
        </p:nvSpPr>
        <p:spPr>
          <a:xfrm>
            <a:off x="977000" y="3096850"/>
            <a:ext cx="2512500" cy="8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presentation begins</a:t>
            </a:r>
            <a:endParaRPr/>
          </a:p>
        </p:txBody>
      </p:sp>
      <p:sp>
        <p:nvSpPr>
          <p:cNvPr id="2" name="Рисунок 1"/>
          <p:cNvSpPr>
            <a:spLocks noGrp="1"/>
          </p:cNvSpPr>
          <p:nvPr>
            <p:ph type="pic" idx="2"/>
          </p:nvPr>
        </p:nvSpPr>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Mary todd Lincoln</a:t>
            </a:r>
            <a:endParaRPr/>
          </a:p>
        </p:txBody>
      </p:sp>
      <p:sp>
        <p:nvSpPr>
          <p:cNvPr id="529" name="Google Shape;529;p46"/>
          <p:cNvSpPr txBox="1">
            <a:spLocks noGrp="1"/>
          </p:cNvSpPr>
          <p:nvPr>
            <p:ph type="subTitle" idx="1"/>
          </p:nvPr>
        </p:nvSpPr>
        <p:spPr>
          <a:xfrm>
            <a:off x="2215800" y="19072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530" name="Google Shape;530;p46"/>
          <p:cNvSpPr txBox="1">
            <a:spLocks noGrp="1"/>
          </p:cNvSpPr>
          <p:nvPr>
            <p:ph type="subTitle" idx="2"/>
          </p:nvPr>
        </p:nvSpPr>
        <p:spPr>
          <a:xfrm>
            <a:off x="5518154" y="19072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531" name="Google Shape;531;p46"/>
          <p:cNvSpPr txBox="1">
            <a:spLocks noGrp="1"/>
          </p:cNvSpPr>
          <p:nvPr>
            <p:ph type="subTitle" idx="3"/>
          </p:nvPr>
        </p:nvSpPr>
        <p:spPr>
          <a:xfrm>
            <a:off x="2215800" y="35357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532" name="Google Shape;532;p46"/>
          <p:cNvSpPr txBox="1">
            <a:spLocks noGrp="1"/>
          </p:cNvSpPr>
          <p:nvPr>
            <p:ph type="subTitle" idx="4"/>
          </p:nvPr>
        </p:nvSpPr>
        <p:spPr>
          <a:xfrm>
            <a:off x="5518154" y="35357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533" name="Google Shape;533;p46"/>
          <p:cNvSpPr txBox="1">
            <a:spLocks noGrp="1"/>
          </p:cNvSpPr>
          <p:nvPr>
            <p:ph type="subTitle" idx="5"/>
          </p:nvPr>
        </p:nvSpPr>
        <p:spPr>
          <a:xfrm>
            <a:off x="2215813" y="1516950"/>
            <a:ext cx="1978200" cy="48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34" name="Google Shape;534;p46"/>
          <p:cNvSpPr txBox="1">
            <a:spLocks noGrp="1"/>
          </p:cNvSpPr>
          <p:nvPr>
            <p:ph type="subTitle" idx="6"/>
          </p:nvPr>
        </p:nvSpPr>
        <p:spPr>
          <a:xfrm>
            <a:off x="2215813" y="3140950"/>
            <a:ext cx="19782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535" name="Google Shape;535;p46"/>
          <p:cNvSpPr txBox="1">
            <a:spLocks noGrp="1"/>
          </p:cNvSpPr>
          <p:nvPr>
            <p:ph type="subTitle" idx="7"/>
          </p:nvPr>
        </p:nvSpPr>
        <p:spPr>
          <a:xfrm>
            <a:off x="5518163" y="1516950"/>
            <a:ext cx="1978200" cy="48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36" name="Google Shape;536;p46"/>
          <p:cNvSpPr txBox="1">
            <a:spLocks noGrp="1"/>
          </p:cNvSpPr>
          <p:nvPr>
            <p:ph type="subTitle" idx="8"/>
          </p:nvPr>
        </p:nvSpPr>
        <p:spPr>
          <a:xfrm>
            <a:off x="5518163" y="3140950"/>
            <a:ext cx="1978200" cy="48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537" name="Google Shape;537;p46"/>
          <p:cNvSpPr/>
          <p:nvPr/>
        </p:nvSpPr>
        <p:spPr>
          <a:xfrm>
            <a:off x="1647613" y="1634450"/>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538" name="Google Shape;538;p46"/>
          <p:cNvSpPr/>
          <p:nvPr/>
        </p:nvSpPr>
        <p:spPr>
          <a:xfrm>
            <a:off x="1647613" y="3260700"/>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539" name="Google Shape;539;p46"/>
          <p:cNvSpPr/>
          <p:nvPr/>
        </p:nvSpPr>
        <p:spPr>
          <a:xfrm>
            <a:off x="4949963" y="1634450"/>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540" name="Google Shape;540;p46"/>
          <p:cNvSpPr/>
          <p:nvPr/>
        </p:nvSpPr>
        <p:spPr>
          <a:xfrm>
            <a:off x="4949963" y="3260700"/>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nvGrpSpPr>
          <p:cNvPr id="541" name="Google Shape;541;p46"/>
          <p:cNvGrpSpPr/>
          <p:nvPr/>
        </p:nvGrpSpPr>
        <p:grpSpPr>
          <a:xfrm>
            <a:off x="1704318" y="1691162"/>
            <a:ext cx="312899" cy="312875"/>
            <a:chOff x="3280893" y="1331850"/>
            <a:chExt cx="312899" cy="312875"/>
          </a:xfrm>
        </p:grpSpPr>
        <p:sp>
          <p:nvSpPr>
            <p:cNvPr id="542" name="Google Shape;542;p46"/>
            <p:cNvSpPr/>
            <p:nvPr/>
          </p:nvSpPr>
          <p:spPr>
            <a:xfrm>
              <a:off x="3280893" y="1347036"/>
              <a:ext cx="312899" cy="297689"/>
            </a:xfrm>
            <a:custGeom>
              <a:avLst/>
              <a:gdLst/>
              <a:ahLst/>
              <a:cxnLst/>
              <a:rect l="l" t="t" r="r" b="b"/>
              <a:pathLst>
                <a:path w="568907" h="541252" extrusionOk="0">
                  <a:moveTo>
                    <a:pt x="568907" y="301047"/>
                  </a:moveTo>
                  <a:lnTo>
                    <a:pt x="568907" y="200698"/>
                  </a:lnTo>
                  <a:lnTo>
                    <a:pt x="534931" y="200698"/>
                  </a:lnTo>
                  <a:cubicBezTo>
                    <a:pt x="531770" y="165141"/>
                    <a:pt x="515177" y="131165"/>
                    <a:pt x="489102" y="106670"/>
                  </a:cubicBezTo>
                  <a:cubicBezTo>
                    <a:pt x="497004" y="95608"/>
                    <a:pt x="502535" y="81385"/>
                    <a:pt x="502535" y="67163"/>
                  </a:cubicBezTo>
                  <a:cubicBezTo>
                    <a:pt x="502535" y="30026"/>
                    <a:pt x="472509" y="0"/>
                    <a:pt x="435372" y="0"/>
                  </a:cubicBezTo>
                  <a:cubicBezTo>
                    <a:pt x="398235" y="0"/>
                    <a:pt x="368209" y="30026"/>
                    <a:pt x="368209" y="67163"/>
                  </a:cubicBezTo>
                  <a:cubicBezTo>
                    <a:pt x="368209" y="82175"/>
                    <a:pt x="372950" y="95608"/>
                    <a:pt x="381642" y="106670"/>
                  </a:cubicBezTo>
                  <a:cubicBezTo>
                    <a:pt x="354777" y="131165"/>
                    <a:pt x="338974" y="165141"/>
                    <a:pt x="335813" y="200698"/>
                  </a:cubicBezTo>
                  <a:lnTo>
                    <a:pt x="301837" y="200698"/>
                  </a:lnTo>
                  <a:lnTo>
                    <a:pt x="301837" y="301047"/>
                  </a:lnTo>
                  <a:lnTo>
                    <a:pt x="338184" y="301047"/>
                  </a:lnTo>
                  <a:lnTo>
                    <a:pt x="365049" y="434582"/>
                  </a:lnTo>
                  <a:lnTo>
                    <a:pt x="205439" y="434582"/>
                  </a:lnTo>
                  <a:lnTo>
                    <a:pt x="232304" y="301047"/>
                  </a:lnTo>
                  <a:lnTo>
                    <a:pt x="268651" y="301047"/>
                  </a:lnTo>
                  <a:lnTo>
                    <a:pt x="268651" y="200698"/>
                  </a:lnTo>
                  <a:lnTo>
                    <a:pt x="234674" y="200698"/>
                  </a:lnTo>
                  <a:cubicBezTo>
                    <a:pt x="231514" y="165141"/>
                    <a:pt x="214921" y="131165"/>
                    <a:pt x="188846" y="106670"/>
                  </a:cubicBezTo>
                  <a:cubicBezTo>
                    <a:pt x="196747" y="95608"/>
                    <a:pt x="202278" y="81385"/>
                    <a:pt x="202278" y="67163"/>
                  </a:cubicBezTo>
                  <a:cubicBezTo>
                    <a:pt x="202278" y="30026"/>
                    <a:pt x="172252" y="0"/>
                    <a:pt x="135116" y="0"/>
                  </a:cubicBezTo>
                  <a:cubicBezTo>
                    <a:pt x="97978" y="0"/>
                    <a:pt x="67953" y="30026"/>
                    <a:pt x="67953" y="67163"/>
                  </a:cubicBezTo>
                  <a:cubicBezTo>
                    <a:pt x="67953" y="82175"/>
                    <a:pt x="72694" y="95608"/>
                    <a:pt x="81385" y="106670"/>
                  </a:cubicBezTo>
                  <a:cubicBezTo>
                    <a:pt x="54520" y="131165"/>
                    <a:pt x="38717" y="165141"/>
                    <a:pt x="35557" y="200698"/>
                  </a:cubicBezTo>
                  <a:lnTo>
                    <a:pt x="0" y="200698"/>
                  </a:lnTo>
                  <a:lnTo>
                    <a:pt x="0" y="301047"/>
                  </a:lnTo>
                  <a:lnTo>
                    <a:pt x="36347" y="301047"/>
                  </a:lnTo>
                  <a:lnTo>
                    <a:pt x="63212" y="434582"/>
                  </a:lnTo>
                  <a:lnTo>
                    <a:pt x="0" y="434582"/>
                  </a:lnTo>
                  <a:lnTo>
                    <a:pt x="0" y="541252"/>
                  </a:lnTo>
                  <a:lnTo>
                    <a:pt x="568907" y="541252"/>
                  </a:lnTo>
                  <a:lnTo>
                    <a:pt x="568907" y="434582"/>
                  </a:lnTo>
                  <a:lnTo>
                    <a:pt x="505695" y="434582"/>
                  </a:lnTo>
                  <a:lnTo>
                    <a:pt x="532561" y="301047"/>
                  </a:lnTo>
                  <a:lnTo>
                    <a:pt x="568907" y="301047"/>
                  </a:lnTo>
                  <a:close/>
                  <a:moveTo>
                    <a:pt x="435372" y="33186"/>
                  </a:moveTo>
                  <a:cubicBezTo>
                    <a:pt x="453546" y="33186"/>
                    <a:pt x="468558" y="48199"/>
                    <a:pt x="468558" y="66373"/>
                  </a:cubicBezTo>
                  <a:cubicBezTo>
                    <a:pt x="468558" y="84546"/>
                    <a:pt x="453546" y="99559"/>
                    <a:pt x="435372" y="99559"/>
                  </a:cubicBezTo>
                  <a:cubicBezTo>
                    <a:pt x="417199" y="99559"/>
                    <a:pt x="402186" y="84546"/>
                    <a:pt x="402186" y="66373"/>
                  </a:cubicBezTo>
                  <a:cubicBezTo>
                    <a:pt x="401396" y="48199"/>
                    <a:pt x="416409" y="33186"/>
                    <a:pt x="435372" y="33186"/>
                  </a:cubicBezTo>
                  <a:lnTo>
                    <a:pt x="435372" y="33186"/>
                  </a:lnTo>
                  <a:close/>
                  <a:moveTo>
                    <a:pt x="405346" y="130375"/>
                  </a:moveTo>
                  <a:lnTo>
                    <a:pt x="407717" y="128004"/>
                  </a:lnTo>
                  <a:cubicBezTo>
                    <a:pt x="416409" y="131955"/>
                    <a:pt x="425100" y="133535"/>
                    <a:pt x="435372" y="133535"/>
                  </a:cubicBezTo>
                  <a:cubicBezTo>
                    <a:pt x="444854" y="133535"/>
                    <a:pt x="454336" y="131165"/>
                    <a:pt x="463027" y="128004"/>
                  </a:cubicBezTo>
                  <a:lnTo>
                    <a:pt x="465398" y="130375"/>
                  </a:lnTo>
                  <a:cubicBezTo>
                    <a:pt x="485942" y="148548"/>
                    <a:pt x="498584" y="173833"/>
                    <a:pt x="501745" y="200698"/>
                  </a:cubicBezTo>
                  <a:lnTo>
                    <a:pt x="451965" y="200698"/>
                  </a:lnTo>
                  <a:lnTo>
                    <a:pt x="451965" y="167512"/>
                  </a:lnTo>
                  <a:lnTo>
                    <a:pt x="418779" y="167512"/>
                  </a:lnTo>
                  <a:lnTo>
                    <a:pt x="418779" y="200698"/>
                  </a:lnTo>
                  <a:lnTo>
                    <a:pt x="369000" y="200698"/>
                  </a:lnTo>
                  <a:cubicBezTo>
                    <a:pt x="372160" y="173833"/>
                    <a:pt x="384803" y="148548"/>
                    <a:pt x="405346" y="130375"/>
                  </a:cubicBezTo>
                  <a:lnTo>
                    <a:pt x="405346" y="130375"/>
                  </a:lnTo>
                  <a:close/>
                  <a:moveTo>
                    <a:pt x="335023" y="233884"/>
                  </a:moveTo>
                  <a:lnTo>
                    <a:pt x="535721" y="233884"/>
                  </a:lnTo>
                  <a:lnTo>
                    <a:pt x="535721" y="267070"/>
                  </a:lnTo>
                  <a:lnTo>
                    <a:pt x="335023" y="267070"/>
                  </a:lnTo>
                  <a:lnTo>
                    <a:pt x="335023" y="233884"/>
                  </a:lnTo>
                  <a:close/>
                  <a:moveTo>
                    <a:pt x="133535" y="33186"/>
                  </a:moveTo>
                  <a:cubicBezTo>
                    <a:pt x="151709" y="33186"/>
                    <a:pt x="166722" y="48199"/>
                    <a:pt x="166722" y="66373"/>
                  </a:cubicBezTo>
                  <a:cubicBezTo>
                    <a:pt x="166722" y="84546"/>
                    <a:pt x="151709" y="99559"/>
                    <a:pt x="133535" y="99559"/>
                  </a:cubicBezTo>
                  <a:cubicBezTo>
                    <a:pt x="115362" y="99559"/>
                    <a:pt x="100349" y="84546"/>
                    <a:pt x="100349" y="66373"/>
                  </a:cubicBezTo>
                  <a:cubicBezTo>
                    <a:pt x="100349" y="48199"/>
                    <a:pt x="115362" y="33186"/>
                    <a:pt x="133535" y="33186"/>
                  </a:cubicBezTo>
                  <a:lnTo>
                    <a:pt x="133535" y="33186"/>
                  </a:lnTo>
                  <a:close/>
                  <a:moveTo>
                    <a:pt x="103510" y="130375"/>
                  </a:moveTo>
                  <a:lnTo>
                    <a:pt x="105880" y="128004"/>
                  </a:lnTo>
                  <a:cubicBezTo>
                    <a:pt x="114572" y="131955"/>
                    <a:pt x="123263" y="133535"/>
                    <a:pt x="133535" y="133535"/>
                  </a:cubicBezTo>
                  <a:cubicBezTo>
                    <a:pt x="143017" y="133535"/>
                    <a:pt x="152499" y="131165"/>
                    <a:pt x="161190" y="128004"/>
                  </a:cubicBezTo>
                  <a:lnTo>
                    <a:pt x="163561" y="130375"/>
                  </a:lnTo>
                  <a:cubicBezTo>
                    <a:pt x="184105" y="148548"/>
                    <a:pt x="196747" y="173833"/>
                    <a:pt x="199908" y="200698"/>
                  </a:cubicBezTo>
                  <a:lnTo>
                    <a:pt x="150128" y="200698"/>
                  </a:lnTo>
                  <a:lnTo>
                    <a:pt x="150128" y="167512"/>
                  </a:lnTo>
                  <a:lnTo>
                    <a:pt x="116942" y="167512"/>
                  </a:lnTo>
                  <a:lnTo>
                    <a:pt x="116942" y="200698"/>
                  </a:lnTo>
                  <a:lnTo>
                    <a:pt x="67163" y="200698"/>
                  </a:lnTo>
                  <a:cubicBezTo>
                    <a:pt x="70323" y="173833"/>
                    <a:pt x="83756" y="148548"/>
                    <a:pt x="103510" y="130375"/>
                  </a:cubicBezTo>
                  <a:lnTo>
                    <a:pt x="103510" y="130375"/>
                  </a:lnTo>
                  <a:close/>
                  <a:moveTo>
                    <a:pt x="33186" y="233884"/>
                  </a:moveTo>
                  <a:lnTo>
                    <a:pt x="233884" y="233884"/>
                  </a:lnTo>
                  <a:lnTo>
                    <a:pt x="233884" y="267070"/>
                  </a:lnTo>
                  <a:lnTo>
                    <a:pt x="33186" y="267070"/>
                  </a:lnTo>
                  <a:lnTo>
                    <a:pt x="33186" y="233884"/>
                  </a:lnTo>
                  <a:close/>
                  <a:moveTo>
                    <a:pt x="70323" y="301047"/>
                  </a:moveTo>
                  <a:lnTo>
                    <a:pt x="196747" y="301047"/>
                  </a:lnTo>
                  <a:lnTo>
                    <a:pt x="169882" y="434582"/>
                  </a:lnTo>
                  <a:lnTo>
                    <a:pt x="97188" y="434582"/>
                  </a:lnTo>
                  <a:lnTo>
                    <a:pt x="70323" y="301047"/>
                  </a:lnTo>
                  <a:close/>
                  <a:moveTo>
                    <a:pt x="535721" y="468558"/>
                  </a:moveTo>
                  <a:lnTo>
                    <a:pt x="535721" y="507276"/>
                  </a:lnTo>
                  <a:lnTo>
                    <a:pt x="33976" y="507276"/>
                  </a:lnTo>
                  <a:lnTo>
                    <a:pt x="33976" y="468558"/>
                  </a:lnTo>
                  <a:lnTo>
                    <a:pt x="535721" y="468558"/>
                  </a:lnTo>
                  <a:close/>
                  <a:moveTo>
                    <a:pt x="471719" y="434582"/>
                  </a:moveTo>
                  <a:lnTo>
                    <a:pt x="399025" y="434582"/>
                  </a:lnTo>
                  <a:lnTo>
                    <a:pt x="372160" y="301047"/>
                  </a:lnTo>
                  <a:lnTo>
                    <a:pt x="498584" y="301047"/>
                  </a:lnTo>
                  <a:lnTo>
                    <a:pt x="471719" y="43458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46"/>
            <p:cNvSpPr/>
            <p:nvPr/>
          </p:nvSpPr>
          <p:spPr>
            <a:xfrm>
              <a:off x="3345110" y="1530578"/>
              <a:ext cx="18252" cy="18252"/>
            </a:xfrm>
            <a:custGeom>
              <a:avLst/>
              <a:gdLst/>
              <a:ahLst/>
              <a:cxnLst/>
              <a:rect l="l" t="t" r="r" b="b"/>
              <a:pathLst>
                <a:path w="33186" h="33186" extrusionOk="0">
                  <a:moveTo>
                    <a:pt x="0" y="0"/>
                  </a:moveTo>
                  <a:lnTo>
                    <a:pt x="33186" y="0"/>
                  </a:lnTo>
                  <a:lnTo>
                    <a:pt x="33186"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46"/>
            <p:cNvSpPr/>
            <p:nvPr/>
          </p:nvSpPr>
          <p:spPr>
            <a:xfrm>
              <a:off x="3510427" y="1530578"/>
              <a:ext cx="18252" cy="18252"/>
            </a:xfrm>
            <a:custGeom>
              <a:avLst/>
              <a:gdLst/>
              <a:ahLst/>
              <a:cxnLst/>
              <a:rect l="l" t="t" r="r" b="b"/>
              <a:pathLst>
                <a:path w="33186" h="33186" extrusionOk="0">
                  <a:moveTo>
                    <a:pt x="0" y="0"/>
                  </a:moveTo>
                  <a:lnTo>
                    <a:pt x="33187" y="0"/>
                  </a:lnTo>
                  <a:lnTo>
                    <a:pt x="33187"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46"/>
            <p:cNvSpPr/>
            <p:nvPr/>
          </p:nvSpPr>
          <p:spPr>
            <a:xfrm>
              <a:off x="3412365" y="1331850"/>
              <a:ext cx="53453" cy="86047"/>
            </a:xfrm>
            <a:custGeom>
              <a:avLst/>
              <a:gdLst/>
              <a:ahLst/>
              <a:cxnLst/>
              <a:rect l="l" t="t" r="r" b="b"/>
              <a:pathLst>
                <a:path w="97188" h="156449" extrusionOk="0">
                  <a:moveTo>
                    <a:pt x="29236" y="144597"/>
                  </a:moveTo>
                  <a:lnTo>
                    <a:pt x="60842" y="156450"/>
                  </a:lnTo>
                  <a:lnTo>
                    <a:pt x="97188" y="60841"/>
                  </a:lnTo>
                  <a:lnTo>
                    <a:pt x="45039" y="60841"/>
                  </a:lnTo>
                  <a:lnTo>
                    <a:pt x="60842" y="10272"/>
                  </a:lnTo>
                  <a:lnTo>
                    <a:pt x="29236" y="0"/>
                  </a:lnTo>
                  <a:lnTo>
                    <a:pt x="0" y="94818"/>
                  </a:lnTo>
                  <a:lnTo>
                    <a:pt x="48199" y="94818"/>
                  </a:lnTo>
                  <a:lnTo>
                    <a:pt x="29236" y="1445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46" name="Google Shape;546;p46"/>
          <p:cNvSpPr/>
          <p:nvPr/>
        </p:nvSpPr>
        <p:spPr>
          <a:xfrm>
            <a:off x="5006675" y="3354131"/>
            <a:ext cx="312899" cy="239455"/>
          </a:xfrm>
          <a:custGeom>
            <a:avLst/>
            <a:gdLst/>
            <a:ahLst/>
            <a:cxnLst/>
            <a:rect l="l" t="t" r="r" b="b"/>
            <a:pathLst>
              <a:path w="568907" h="435372" extrusionOk="0">
                <a:moveTo>
                  <a:pt x="568907" y="71904"/>
                </a:moveTo>
                <a:lnTo>
                  <a:pt x="540462" y="0"/>
                </a:lnTo>
                <a:lnTo>
                  <a:pt x="485942" y="0"/>
                </a:lnTo>
                <a:lnTo>
                  <a:pt x="424310" y="116942"/>
                </a:lnTo>
                <a:lnTo>
                  <a:pt x="396654" y="116942"/>
                </a:lnTo>
                <a:lnTo>
                  <a:pt x="363469" y="16593"/>
                </a:lnTo>
                <a:lnTo>
                  <a:pt x="0" y="16593"/>
                </a:lnTo>
                <a:lnTo>
                  <a:pt x="0" y="205439"/>
                </a:lnTo>
                <a:lnTo>
                  <a:pt x="73484" y="335023"/>
                </a:lnTo>
                <a:lnTo>
                  <a:pt x="206229" y="335023"/>
                </a:lnTo>
                <a:lnTo>
                  <a:pt x="239416" y="402186"/>
                </a:lnTo>
                <a:lnTo>
                  <a:pt x="266280" y="402186"/>
                </a:lnTo>
                <a:lnTo>
                  <a:pt x="266280" y="435372"/>
                </a:lnTo>
                <a:lnTo>
                  <a:pt x="362679" y="435372"/>
                </a:lnTo>
                <a:lnTo>
                  <a:pt x="379272" y="373740"/>
                </a:lnTo>
                <a:lnTo>
                  <a:pt x="401396" y="373740"/>
                </a:lnTo>
                <a:lnTo>
                  <a:pt x="434582" y="429051"/>
                </a:lnTo>
                <a:lnTo>
                  <a:pt x="511226" y="429051"/>
                </a:lnTo>
                <a:lnTo>
                  <a:pt x="511226" y="358728"/>
                </a:lnTo>
                <a:lnTo>
                  <a:pt x="557055" y="318430"/>
                </a:lnTo>
                <a:lnTo>
                  <a:pt x="534141" y="184895"/>
                </a:lnTo>
                <a:lnTo>
                  <a:pt x="568907" y="71904"/>
                </a:lnTo>
                <a:close/>
                <a:moveTo>
                  <a:pt x="365839" y="132745"/>
                </a:moveTo>
                <a:lnTo>
                  <a:pt x="337393" y="184105"/>
                </a:lnTo>
                <a:lnTo>
                  <a:pt x="210969" y="184105"/>
                </a:lnTo>
                <a:lnTo>
                  <a:pt x="210969" y="50569"/>
                </a:lnTo>
                <a:lnTo>
                  <a:pt x="338184" y="50569"/>
                </a:lnTo>
                <a:lnTo>
                  <a:pt x="365839" y="132745"/>
                </a:lnTo>
                <a:close/>
                <a:moveTo>
                  <a:pt x="177784" y="50569"/>
                </a:moveTo>
                <a:lnTo>
                  <a:pt x="177784" y="184105"/>
                </a:lnTo>
                <a:lnTo>
                  <a:pt x="33186" y="184105"/>
                </a:lnTo>
                <a:lnTo>
                  <a:pt x="33186" y="50569"/>
                </a:lnTo>
                <a:lnTo>
                  <a:pt x="177784" y="50569"/>
                </a:lnTo>
                <a:close/>
                <a:moveTo>
                  <a:pt x="45829" y="218081"/>
                </a:moveTo>
                <a:lnTo>
                  <a:pt x="237835" y="218081"/>
                </a:lnTo>
                <a:lnTo>
                  <a:pt x="206229" y="301837"/>
                </a:lnTo>
                <a:lnTo>
                  <a:pt x="94028" y="301837"/>
                </a:lnTo>
                <a:lnTo>
                  <a:pt x="45829" y="218081"/>
                </a:lnTo>
                <a:close/>
                <a:moveTo>
                  <a:pt x="354777" y="340554"/>
                </a:moveTo>
                <a:lnTo>
                  <a:pt x="338184" y="402186"/>
                </a:lnTo>
                <a:lnTo>
                  <a:pt x="301047" y="402186"/>
                </a:lnTo>
                <a:lnTo>
                  <a:pt x="301047" y="369000"/>
                </a:lnTo>
                <a:lnTo>
                  <a:pt x="261539" y="369000"/>
                </a:lnTo>
                <a:lnTo>
                  <a:pt x="236255" y="317640"/>
                </a:lnTo>
                <a:lnTo>
                  <a:pt x="274181" y="218081"/>
                </a:lnTo>
                <a:lnTo>
                  <a:pt x="368209" y="218081"/>
                </a:lnTo>
                <a:lnTo>
                  <a:pt x="368209" y="340554"/>
                </a:lnTo>
                <a:lnTo>
                  <a:pt x="354777" y="340554"/>
                </a:lnTo>
                <a:close/>
                <a:moveTo>
                  <a:pt x="478830" y="343715"/>
                </a:moveTo>
                <a:lnTo>
                  <a:pt x="478830" y="395865"/>
                </a:lnTo>
                <a:lnTo>
                  <a:pt x="455126" y="395865"/>
                </a:lnTo>
                <a:lnTo>
                  <a:pt x="421940" y="340554"/>
                </a:lnTo>
                <a:lnTo>
                  <a:pt x="401396" y="340554"/>
                </a:lnTo>
                <a:lnTo>
                  <a:pt x="401396" y="218081"/>
                </a:lnTo>
                <a:lnTo>
                  <a:pt x="507275" y="218081"/>
                </a:lnTo>
                <a:lnTo>
                  <a:pt x="522288" y="306578"/>
                </a:lnTo>
                <a:lnTo>
                  <a:pt x="478830" y="343715"/>
                </a:lnTo>
                <a:close/>
                <a:moveTo>
                  <a:pt x="500955" y="183315"/>
                </a:moveTo>
                <a:lnTo>
                  <a:pt x="500955" y="184105"/>
                </a:lnTo>
                <a:lnTo>
                  <a:pt x="376111" y="184105"/>
                </a:lnTo>
                <a:lnTo>
                  <a:pt x="394285" y="150919"/>
                </a:lnTo>
                <a:lnTo>
                  <a:pt x="444854" y="150919"/>
                </a:lnTo>
                <a:lnTo>
                  <a:pt x="506485" y="33976"/>
                </a:lnTo>
                <a:lnTo>
                  <a:pt x="518338" y="33976"/>
                </a:lnTo>
                <a:lnTo>
                  <a:pt x="534141" y="73484"/>
                </a:lnTo>
                <a:lnTo>
                  <a:pt x="500955" y="18331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7" name="Google Shape;547;p46"/>
          <p:cNvGrpSpPr/>
          <p:nvPr/>
        </p:nvGrpSpPr>
        <p:grpSpPr>
          <a:xfrm>
            <a:off x="5006666" y="1700531"/>
            <a:ext cx="312899" cy="294154"/>
            <a:chOff x="7606891" y="2729456"/>
            <a:chExt cx="312899" cy="294154"/>
          </a:xfrm>
        </p:grpSpPr>
        <p:sp>
          <p:nvSpPr>
            <p:cNvPr id="548" name="Google Shape;548;p46"/>
            <p:cNvSpPr/>
            <p:nvPr/>
          </p:nvSpPr>
          <p:spPr>
            <a:xfrm>
              <a:off x="7606891" y="2729456"/>
              <a:ext cx="55191" cy="18252"/>
            </a:xfrm>
            <a:custGeom>
              <a:avLst/>
              <a:gdLst/>
              <a:ahLst/>
              <a:cxnLst/>
              <a:rect l="l" t="t" r="r" b="b"/>
              <a:pathLst>
                <a:path w="100348" h="33186" extrusionOk="0">
                  <a:moveTo>
                    <a:pt x="0" y="0"/>
                  </a:moveTo>
                  <a:lnTo>
                    <a:pt x="100349" y="0"/>
                  </a:lnTo>
                  <a:lnTo>
                    <a:pt x="100349"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46"/>
            <p:cNvSpPr/>
            <p:nvPr/>
          </p:nvSpPr>
          <p:spPr>
            <a:xfrm>
              <a:off x="7606891" y="2766338"/>
              <a:ext cx="312899" cy="257272"/>
            </a:xfrm>
            <a:custGeom>
              <a:avLst/>
              <a:gdLst/>
              <a:ahLst/>
              <a:cxnLst/>
              <a:rect l="l" t="t" r="r" b="b"/>
              <a:pathLst>
                <a:path w="568907" h="467768" extrusionOk="0">
                  <a:moveTo>
                    <a:pt x="384802" y="410087"/>
                  </a:moveTo>
                  <a:cubicBezTo>
                    <a:pt x="454336" y="373740"/>
                    <a:pt x="501745" y="301047"/>
                    <a:pt x="501745" y="217291"/>
                  </a:cubicBezTo>
                  <a:cubicBezTo>
                    <a:pt x="501745" y="97188"/>
                    <a:pt x="403766" y="0"/>
                    <a:pt x="284454" y="0"/>
                  </a:cubicBezTo>
                  <a:cubicBezTo>
                    <a:pt x="241785" y="0"/>
                    <a:pt x="201488" y="12642"/>
                    <a:pt x="167511" y="33976"/>
                  </a:cubicBezTo>
                  <a:lnTo>
                    <a:pt x="142227" y="0"/>
                  </a:lnTo>
                  <a:lnTo>
                    <a:pt x="0" y="0"/>
                  </a:lnTo>
                  <a:lnTo>
                    <a:pt x="0" y="33186"/>
                  </a:lnTo>
                  <a:lnTo>
                    <a:pt x="125634" y="33186"/>
                  </a:lnTo>
                  <a:lnTo>
                    <a:pt x="141437" y="53730"/>
                  </a:lnTo>
                  <a:cubicBezTo>
                    <a:pt x="96398" y="93237"/>
                    <a:pt x="67163" y="151708"/>
                    <a:pt x="67163" y="217291"/>
                  </a:cubicBezTo>
                  <a:cubicBezTo>
                    <a:pt x="67163" y="337394"/>
                    <a:pt x="165141" y="434582"/>
                    <a:pt x="284454" y="434582"/>
                  </a:cubicBezTo>
                  <a:cubicBezTo>
                    <a:pt x="308158" y="434582"/>
                    <a:pt x="331863" y="430631"/>
                    <a:pt x="353196" y="423520"/>
                  </a:cubicBezTo>
                  <a:lnTo>
                    <a:pt x="387963" y="467768"/>
                  </a:lnTo>
                  <a:lnTo>
                    <a:pt x="568907" y="467768"/>
                  </a:lnTo>
                  <a:lnTo>
                    <a:pt x="568907" y="434582"/>
                  </a:lnTo>
                  <a:lnTo>
                    <a:pt x="404556" y="434582"/>
                  </a:lnTo>
                  <a:lnTo>
                    <a:pt x="384802" y="410087"/>
                  </a:lnTo>
                  <a:close/>
                  <a:moveTo>
                    <a:pt x="468559" y="217291"/>
                  </a:moveTo>
                  <a:cubicBezTo>
                    <a:pt x="468559" y="252848"/>
                    <a:pt x="458286" y="286034"/>
                    <a:pt x="440904" y="313689"/>
                  </a:cubicBezTo>
                  <a:lnTo>
                    <a:pt x="301047" y="208599"/>
                  </a:lnTo>
                  <a:lnTo>
                    <a:pt x="301047" y="33976"/>
                  </a:lnTo>
                  <a:cubicBezTo>
                    <a:pt x="395075" y="41878"/>
                    <a:pt x="468559" y="120893"/>
                    <a:pt x="468559" y="217291"/>
                  </a:cubicBezTo>
                  <a:lnTo>
                    <a:pt x="468559" y="217291"/>
                  </a:lnTo>
                  <a:close/>
                  <a:moveTo>
                    <a:pt x="161191" y="80595"/>
                  </a:moveTo>
                  <a:lnTo>
                    <a:pt x="187265" y="115362"/>
                  </a:lnTo>
                  <a:lnTo>
                    <a:pt x="214130" y="95608"/>
                  </a:lnTo>
                  <a:lnTo>
                    <a:pt x="188056" y="60841"/>
                  </a:lnTo>
                  <a:cubicBezTo>
                    <a:pt x="211760" y="46619"/>
                    <a:pt x="238625" y="37137"/>
                    <a:pt x="267861" y="33976"/>
                  </a:cubicBezTo>
                  <a:lnTo>
                    <a:pt x="267861" y="209389"/>
                  </a:lnTo>
                  <a:lnTo>
                    <a:pt x="134325" y="323961"/>
                  </a:lnTo>
                  <a:cubicBezTo>
                    <a:pt x="112992" y="293935"/>
                    <a:pt x="100349" y="256798"/>
                    <a:pt x="100349" y="217291"/>
                  </a:cubicBezTo>
                  <a:cubicBezTo>
                    <a:pt x="100349" y="162771"/>
                    <a:pt x="124053" y="113781"/>
                    <a:pt x="161191" y="80595"/>
                  </a:cubicBezTo>
                  <a:lnTo>
                    <a:pt x="161191" y="80595"/>
                  </a:lnTo>
                  <a:close/>
                  <a:moveTo>
                    <a:pt x="284454" y="400605"/>
                  </a:moveTo>
                  <a:cubicBezTo>
                    <a:pt x="234674" y="400605"/>
                    <a:pt x="189636" y="380852"/>
                    <a:pt x="156450" y="348456"/>
                  </a:cubicBezTo>
                  <a:lnTo>
                    <a:pt x="285244" y="237835"/>
                  </a:lnTo>
                  <a:lnTo>
                    <a:pt x="421150" y="339764"/>
                  </a:lnTo>
                  <a:cubicBezTo>
                    <a:pt x="405347" y="357147"/>
                    <a:pt x="385593" y="372160"/>
                    <a:pt x="364259" y="382432"/>
                  </a:cubicBezTo>
                  <a:lnTo>
                    <a:pt x="331073" y="339764"/>
                  </a:lnTo>
                  <a:lnTo>
                    <a:pt x="304997" y="360308"/>
                  </a:lnTo>
                  <a:lnTo>
                    <a:pt x="331073" y="394284"/>
                  </a:lnTo>
                  <a:cubicBezTo>
                    <a:pt x="316060" y="399025"/>
                    <a:pt x="300257" y="400605"/>
                    <a:pt x="284454" y="400605"/>
                  </a:cubicBezTo>
                  <a:lnTo>
                    <a:pt x="284454" y="4006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46"/>
            <p:cNvSpPr/>
            <p:nvPr/>
          </p:nvSpPr>
          <p:spPr>
            <a:xfrm>
              <a:off x="7873307" y="2968103"/>
              <a:ext cx="46065" cy="18252"/>
            </a:xfrm>
            <a:custGeom>
              <a:avLst/>
              <a:gdLst/>
              <a:ahLst/>
              <a:cxnLst/>
              <a:rect l="l" t="t" r="r" b="b"/>
              <a:pathLst>
                <a:path w="83755" h="33186" extrusionOk="0">
                  <a:moveTo>
                    <a:pt x="0" y="0"/>
                  </a:moveTo>
                  <a:lnTo>
                    <a:pt x="83756" y="0"/>
                  </a:lnTo>
                  <a:lnTo>
                    <a:pt x="83756"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1" name="Google Shape;551;p46"/>
          <p:cNvGrpSpPr/>
          <p:nvPr/>
        </p:nvGrpSpPr>
        <p:grpSpPr>
          <a:xfrm>
            <a:off x="1741487" y="3317405"/>
            <a:ext cx="238585" cy="312899"/>
            <a:chOff x="5468624" y="3418930"/>
            <a:chExt cx="238585" cy="312899"/>
          </a:xfrm>
        </p:grpSpPr>
        <p:sp>
          <p:nvSpPr>
            <p:cNvPr id="552" name="Google Shape;552;p46"/>
            <p:cNvSpPr/>
            <p:nvPr/>
          </p:nvSpPr>
          <p:spPr>
            <a:xfrm>
              <a:off x="5468624" y="3418930"/>
              <a:ext cx="238585" cy="312899"/>
            </a:xfrm>
            <a:custGeom>
              <a:avLst/>
              <a:gdLst/>
              <a:ahLst/>
              <a:cxnLst/>
              <a:rect l="l" t="t" r="r" b="b"/>
              <a:pathLst>
                <a:path w="433791" h="568907" extrusionOk="0">
                  <a:moveTo>
                    <a:pt x="344505" y="201488"/>
                  </a:moveTo>
                  <a:lnTo>
                    <a:pt x="404556" y="141437"/>
                  </a:lnTo>
                  <a:lnTo>
                    <a:pt x="263120" y="0"/>
                  </a:lnTo>
                  <a:lnTo>
                    <a:pt x="74274" y="188846"/>
                  </a:lnTo>
                  <a:lnTo>
                    <a:pt x="86916" y="201488"/>
                  </a:lnTo>
                  <a:lnTo>
                    <a:pt x="0" y="201488"/>
                  </a:lnTo>
                  <a:lnTo>
                    <a:pt x="0" y="568907"/>
                  </a:lnTo>
                  <a:lnTo>
                    <a:pt x="433792" y="568907"/>
                  </a:lnTo>
                  <a:lnTo>
                    <a:pt x="433792" y="201488"/>
                  </a:lnTo>
                  <a:lnTo>
                    <a:pt x="344505" y="201488"/>
                  </a:lnTo>
                  <a:lnTo>
                    <a:pt x="344505" y="201488"/>
                  </a:lnTo>
                  <a:close/>
                  <a:moveTo>
                    <a:pt x="262330" y="47409"/>
                  </a:moveTo>
                  <a:lnTo>
                    <a:pt x="357147" y="142227"/>
                  </a:lnTo>
                  <a:lnTo>
                    <a:pt x="230724" y="268651"/>
                  </a:lnTo>
                  <a:lnTo>
                    <a:pt x="200698" y="268651"/>
                  </a:lnTo>
                  <a:lnTo>
                    <a:pt x="120893" y="188846"/>
                  </a:lnTo>
                  <a:lnTo>
                    <a:pt x="262330" y="47409"/>
                  </a:lnTo>
                  <a:close/>
                  <a:moveTo>
                    <a:pt x="399816" y="535721"/>
                  </a:moveTo>
                  <a:lnTo>
                    <a:pt x="32396" y="535721"/>
                  </a:lnTo>
                  <a:lnTo>
                    <a:pt x="32396" y="369000"/>
                  </a:lnTo>
                  <a:lnTo>
                    <a:pt x="399816" y="369000"/>
                  </a:lnTo>
                  <a:lnTo>
                    <a:pt x="399816" y="535721"/>
                  </a:lnTo>
                  <a:close/>
                  <a:moveTo>
                    <a:pt x="32396" y="335023"/>
                  </a:moveTo>
                  <a:lnTo>
                    <a:pt x="32396" y="234674"/>
                  </a:lnTo>
                  <a:lnTo>
                    <a:pt x="119312" y="234674"/>
                  </a:lnTo>
                  <a:lnTo>
                    <a:pt x="152499" y="267861"/>
                  </a:lnTo>
                  <a:lnTo>
                    <a:pt x="98769" y="267861"/>
                  </a:lnTo>
                  <a:lnTo>
                    <a:pt x="98769" y="301047"/>
                  </a:lnTo>
                  <a:lnTo>
                    <a:pt x="332653" y="301047"/>
                  </a:lnTo>
                  <a:lnTo>
                    <a:pt x="332653" y="268651"/>
                  </a:lnTo>
                  <a:lnTo>
                    <a:pt x="277342" y="268651"/>
                  </a:lnTo>
                  <a:lnTo>
                    <a:pt x="310528" y="235464"/>
                  </a:lnTo>
                  <a:lnTo>
                    <a:pt x="399816" y="235464"/>
                  </a:lnTo>
                  <a:lnTo>
                    <a:pt x="399816" y="335813"/>
                  </a:lnTo>
                  <a:lnTo>
                    <a:pt x="32396" y="3358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46"/>
            <p:cNvSpPr/>
            <p:nvPr/>
          </p:nvSpPr>
          <p:spPr>
            <a:xfrm>
              <a:off x="5561045" y="3490091"/>
              <a:ext cx="71271" cy="58668"/>
            </a:xfrm>
            <a:custGeom>
              <a:avLst/>
              <a:gdLst/>
              <a:ahLst/>
              <a:cxnLst/>
              <a:rect l="l" t="t" r="r" b="b"/>
              <a:pathLst>
                <a:path w="129584" h="106670" extrusionOk="0">
                  <a:moveTo>
                    <a:pt x="129585" y="23704"/>
                  </a:moveTo>
                  <a:lnTo>
                    <a:pt x="105880" y="0"/>
                  </a:lnTo>
                  <a:lnTo>
                    <a:pt x="47409" y="59261"/>
                  </a:lnTo>
                  <a:lnTo>
                    <a:pt x="22915" y="36347"/>
                  </a:lnTo>
                  <a:lnTo>
                    <a:pt x="0" y="60051"/>
                  </a:lnTo>
                  <a:lnTo>
                    <a:pt x="48199" y="106670"/>
                  </a:lnTo>
                  <a:lnTo>
                    <a:pt x="129585" y="2370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47"/>
          <p:cNvSpPr txBox="1">
            <a:spLocks noGrp="1"/>
          </p:cNvSpPr>
          <p:nvPr>
            <p:ph type="subTitle" idx="2"/>
          </p:nvPr>
        </p:nvSpPr>
        <p:spPr>
          <a:xfrm>
            <a:off x="3582450" y="217107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559" name="Google Shape;559;p47"/>
          <p:cNvSpPr txBox="1">
            <a:spLocks noGrp="1"/>
          </p:cNvSpPr>
          <p:nvPr>
            <p:ph type="subTitle" idx="5"/>
          </p:nvPr>
        </p:nvSpPr>
        <p:spPr>
          <a:xfrm>
            <a:off x="6052299" y="217107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60" name="Google Shape;560;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Laws and decisions</a:t>
            </a:r>
            <a:endParaRPr/>
          </a:p>
        </p:txBody>
      </p:sp>
      <p:sp>
        <p:nvSpPr>
          <p:cNvPr id="561" name="Google Shape;561;p47"/>
          <p:cNvSpPr txBox="1">
            <a:spLocks noGrp="1"/>
          </p:cNvSpPr>
          <p:nvPr>
            <p:ph type="subTitle" idx="1"/>
          </p:nvPr>
        </p:nvSpPr>
        <p:spPr>
          <a:xfrm>
            <a:off x="1112600" y="217107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62" name="Google Shape;562;p47"/>
          <p:cNvSpPr txBox="1">
            <a:spLocks noGrp="1"/>
          </p:cNvSpPr>
          <p:nvPr>
            <p:ph type="subTitle" idx="3"/>
          </p:nvPr>
        </p:nvSpPr>
        <p:spPr>
          <a:xfrm>
            <a:off x="1112600" y="388102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63" name="Google Shape;563;p47"/>
          <p:cNvSpPr txBox="1">
            <a:spLocks noGrp="1"/>
          </p:cNvSpPr>
          <p:nvPr>
            <p:ph type="subTitle" idx="4"/>
          </p:nvPr>
        </p:nvSpPr>
        <p:spPr>
          <a:xfrm>
            <a:off x="3582450" y="388102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564" name="Google Shape;564;p47"/>
          <p:cNvSpPr txBox="1">
            <a:spLocks noGrp="1"/>
          </p:cNvSpPr>
          <p:nvPr>
            <p:ph type="subTitle" idx="6"/>
          </p:nvPr>
        </p:nvSpPr>
        <p:spPr>
          <a:xfrm>
            <a:off x="6052299" y="3881023"/>
            <a:ext cx="1975200" cy="63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65" name="Google Shape;565;p47"/>
          <p:cNvSpPr txBox="1">
            <a:spLocks noGrp="1"/>
          </p:cNvSpPr>
          <p:nvPr>
            <p:ph type="subTitle" idx="7"/>
          </p:nvPr>
        </p:nvSpPr>
        <p:spPr>
          <a:xfrm>
            <a:off x="1111100" y="1802650"/>
            <a:ext cx="19782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66" name="Google Shape;566;p47"/>
          <p:cNvSpPr txBox="1">
            <a:spLocks noGrp="1"/>
          </p:cNvSpPr>
          <p:nvPr>
            <p:ph type="subTitle" idx="8"/>
          </p:nvPr>
        </p:nvSpPr>
        <p:spPr>
          <a:xfrm>
            <a:off x="3580950" y="1802650"/>
            <a:ext cx="19782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67" name="Google Shape;567;p47"/>
          <p:cNvSpPr txBox="1">
            <a:spLocks noGrp="1"/>
          </p:cNvSpPr>
          <p:nvPr>
            <p:ph type="subTitle" idx="9"/>
          </p:nvPr>
        </p:nvSpPr>
        <p:spPr>
          <a:xfrm>
            <a:off x="6050799" y="1802650"/>
            <a:ext cx="19782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68" name="Google Shape;568;p47"/>
          <p:cNvSpPr txBox="1">
            <a:spLocks noGrp="1"/>
          </p:cNvSpPr>
          <p:nvPr>
            <p:ph type="subTitle" idx="13"/>
          </p:nvPr>
        </p:nvSpPr>
        <p:spPr>
          <a:xfrm>
            <a:off x="1111100" y="3511525"/>
            <a:ext cx="19782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69" name="Google Shape;569;p47"/>
          <p:cNvSpPr txBox="1">
            <a:spLocks noGrp="1"/>
          </p:cNvSpPr>
          <p:nvPr>
            <p:ph type="subTitle" idx="14"/>
          </p:nvPr>
        </p:nvSpPr>
        <p:spPr>
          <a:xfrm>
            <a:off x="3580950" y="3511525"/>
            <a:ext cx="19782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70" name="Google Shape;570;p47"/>
          <p:cNvSpPr txBox="1">
            <a:spLocks noGrp="1"/>
          </p:cNvSpPr>
          <p:nvPr>
            <p:ph type="subTitle" idx="15"/>
          </p:nvPr>
        </p:nvSpPr>
        <p:spPr>
          <a:xfrm>
            <a:off x="6050799" y="3511525"/>
            <a:ext cx="19782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571" name="Google Shape;571;p47"/>
          <p:cNvSpPr/>
          <p:nvPr/>
        </p:nvSpPr>
        <p:spPr>
          <a:xfrm>
            <a:off x="1887050" y="1292350"/>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572" name="Google Shape;572;p47"/>
          <p:cNvSpPr/>
          <p:nvPr/>
        </p:nvSpPr>
        <p:spPr>
          <a:xfrm>
            <a:off x="4356900" y="1292350"/>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573" name="Google Shape;573;p47"/>
          <p:cNvSpPr/>
          <p:nvPr/>
        </p:nvSpPr>
        <p:spPr>
          <a:xfrm>
            <a:off x="6826749" y="1292350"/>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574" name="Google Shape;574;p47"/>
          <p:cNvSpPr/>
          <p:nvPr/>
        </p:nvSpPr>
        <p:spPr>
          <a:xfrm>
            <a:off x="1887050" y="2982575"/>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575" name="Google Shape;575;p47"/>
          <p:cNvSpPr/>
          <p:nvPr/>
        </p:nvSpPr>
        <p:spPr>
          <a:xfrm>
            <a:off x="4356900" y="2982575"/>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576" name="Google Shape;576;p47"/>
          <p:cNvSpPr/>
          <p:nvPr/>
        </p:nvSpPr>
        <p:spPr>
          <a:xfrm>
            <a:off x="6826749" y="2982575"/>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577" name="Google Shape;577;p47"/>
          <p:cNvSpPr/>
          <p:nvPr/>
        </p:nvSpPr>
        <p:spPr>
          <a:xfrm>
            <a:off x="4424267" y="1359718"/>
            <a:ext cx="291565" cy="291565"/>
          </a:xfrm>
          <a:custGeom>
            <a:avLst/>
            <a:gdLst/>
            <a:ahLst/>
            <a:cxnLst/>
            <a:rect l="l" t="t" r="r" b="b"/>
            <a:pathLst>
              <a:path w="568907" h="568907" extrusionOk="0">
                <a:moveTo>
                  <a:pt x="551524" y="61632"/>
                </a:moveTo>
                <a:cubicBezTo>
                  <a:pt x="505695" y="61632"/>
                  <a:pt x="466188" y="96398"/>
                  <a:pt x="459867" y="142227"/>
                </a:cubicBezTo>
                <a:cubicBezTo>
                  <a:pt x="455126" y="177784"/>
                  <a:pt x="432212" y="208599"/>
                  <a:pt x="399025" y="222822"/>
                </a:cubicBezTo>
                <a:cubicBezTo>
                  <a:pt x="395075" y="224402"/>
                  <a:pt x="391124" y="225983"/>
                  <a:pt x="387173" y="226773"/>
                </a:cubicBezTo>
                <a:lnTo>
                  <a:pt x="359518" y="64002"/>
                </a:lnTo>
                <a:cubicBezTo>
                  <a:pt x="357147" y="50570"/>
                  <a:pt x="350826" y="37137"/>
                  <a:pt x="342135" y="26865"/>
                </a:cubicBezTo>
                <a:cubicBezTo>
                  <a:pt x="327122" y="10272"/>
                  <a:pt x="306578" y="0"/>
                  <a:pt x="283664" y="0"/>
                </a:cubicBezTo>
                <a:lnTo>
                  <a:pt x="213340" y="0"/>
                </a:lnTo>
                <a:lnTo>
                  <a:pt x="213340" y="39507"/>
                </a:lnTo>
                <a:lnTo>
                  <a:pt x="205439" y="39507"/>
                </a:lnTo>
                <a:cubicBezTo>
                  <a:pt x="187265" y="39507"/>
                  <a:pt x="170672" y="45829"/>
                  <a:pt x="157240" y="58471"/>
                </a:cubicBezTo>
                <a:cubicBezTo>
                  <a:pt x="143807" y="70323"/>
                  <a:pt x="135906" y="86916"/>
                  <a:pt x="134325" y="105090"/>
                </a:cubicBezTo>
                <a:lnTo>
                  <a:pt x="131165" y="140647"/>
                </a:lnTo>
                <a:lnTo>
                  <a:pt x="197537" y="140647"/>
                </a:lnTo>
                <a:lnTo>
                  <a:pt x="181734" y="227563"/>
                </a:lnTo>
                <a:cubicBezTo>
                  <a:pt x="177784" y="226773"/>
                  <a:pt x="173833" y="225192"/>
                  <a:pt x="169092" y="223612"/>
                </a:cubicBezTo>
                <a:cubicBezTo>
                  <a:pt x="135906" y="209389"/>
                  <a:pt x="112991" y="178574"/>
                  <a:pt x="108250" y="143017"/>
                </a:cubicBezTo>
                <a:cubicBezTo>
                  <a:pt x="102719" y="96398"/>
                  <a:pt x="63212" y="61632"/>
                  <a:pt x="17383" y="61632"/>
                </a:cubicBezTo>
                <a:lnTo>
                  <a:pt x="0" y="61632"/>
                </a:lnTo>
                <a:lnTo>
                  <a:pt x="3951" y="250477"/>
                </a:lnTo>
                <a:cubicBezTo>
                  <a:pt x="5531" y="312899"/>
                  <a:pt x="37927" y="369000"/>
                  <a:pt x="90867" y="402186"/>
                </a:cubicBezTo>
                <a:cubicBezTo>
                  <a:pt x="118522" y="419569"/>
                  <a:pt x="149338" y="428261"/>
                  <a:pt x="181734" y="429841"/>
                </a:cubicBezTo>
                <a:lnTo>
                  <a:pt x="140647" y="507276"/>
                </a:lnTo>
                <a:lnTo>
                  <a:pt x="184105" y="537301"/>
                </a:lnTo>
                <a:cubicBezTo>
                  <a:pt x="214130" y="557845"/>
                  <a:pt x="248897" y="568907"/>
                  <a:pt x="285244" y="568907"/>
                </a:cubicBezTo>
                <a:cubicBezTo>
                  <a:pt x="321591" y="568907"/>
                  <a:pt x="356357" y="557845"/>
                  <a:pt x="386383" y="537301"/>
                </a:cubicBezTo>
                <a:lnTo>
                  <a:pt x="429841" y="507276"/>
                </a:lnTo>
                <a:lnTo>
                  <a:pt x="387173" y="429051"/>
                </a:lnTo>
                <a:cubicBezTo>
                  <a:pt x="419569" y="428261"/>
                  <a:pt x="450385" y="418779"/>
                  <a:pt x="478040" y="401396"/>
                </a:cubicBezTo>
                <a:cubicBezTo>
                  <a:pt x="530980" y="369000"/>
                  <a:pt x="563376" y="312109"/>
                  <a:pt x="564957" y="249687"/>
                </a:cubicBezTo>
                <a:lnTo>
                  <a:pt x="568907" y="61632"/>
                </a:lnTo>
                <a:lnTo>
                  <a:pt x="551524" y="61632"/>
                </a:lnTo>
                <a:close/>
                <a:moveTo>
                  <a:pt x="357147" y="295516"/>
                </a:moveTo>
                <a:lnTo>
                  <a:pt x="211760" y="295516"/>
                </a:lnTo>
                <a:lnTo>
                  <a:pt x="211760" y="262329"/>
                </a:lnTo>
                <a:lnTo>
                  <a:pt x="356357" y="262329"/>
                </a:lnTo>
                <a:lnTo>
                  <a:pt x="356357" y="295516"/>
                </a:lnTo>
                <a:close/>
                <a:moveTo>
                  <a:pt x="211760" y="365049"/>
                </a:moveTo>
                <a:lnTo>
                  <a:pt x="211760" y="328702"/>
                </a:lnTo>
                <a:lnTo>
                  <a:pt x="267070" y="328702"/>
                </a:lnTo>
                <a:lnTo>
                  <a:pt x="267070" y="447224"/>
                </a:lnTo>
                <a:lnTo>
                  <a:pt x="248897" y="434582"/>
                </a:lnTo>
                <a:cubicBezTo>
                  <a:pt x="225983" y="418779"/>
                  <a:pt x="211760" y="392704"/>
                  <a:pt x="211760" y="365049"/>
                </a:cubicBezTo>
                <a:lnTo>
                  <a:pt x="211760" y="365049"/>
                </a:lnTo>
                <a:close/>
                <a:moveTo>
                  <a:pt x="301047" y="328702"/>
                </a:moveTo>
                <a:lnTo>
                  <a:pt x="356357" y="328702"/>
                </a:lnTo>
                <a:lnTo>
                  <a:pt x="356357" y="365049"/>
                </a:lnTo>
                <a:cubicBezTo>
                  <a:pt x="356357" y="392704"/>
                  <a:pt x="342925" y="418779"/>
                  <a:pt x="320010" y="434582"/>
                </a:cubicBezTo>
                <a:lnTo>
                  <a:pt x="301047" y="448015"/>
                </a:lnTo>
                <a:lnTo>
                  <a:pt x="301047" y="328702"/>
                </a:lnTo>
                <a:close/>
                <a:moveTo>
                  <a:pt x="247317" y="33976"/>
                </a:moveTo>
                <a:lnTo>
                  <a:pt x="283664" y="33976"/>
                </a:lnTo>
                <a:cubicBezTo>
                  <a:pt x="296306" y="33976"/>
                  <a:pt x="308158" y="39507"/>
                  <a:pt x="316060" y="48989"/>
                </a:cubicBezTo>
                <a:cubicBezTo>
                  <a:pt x="320801" y="55310"/>
                  <a:pt x="324751" y="62422"/>
                  <a:pt x="325541" y="69533"/>
                </a:cubicBezTo>
                <a:lnTo>
                  <a:pt x="353197" y="228353"/>
                </a:lnTo>
                <a:lnTo>
                  <a:pt x="215711" y="228353"/>
                </a:lnTo>
                <a:lnTo>
                  <a:pt x="238625" y="111411"/>
                </a:lnTo>
                <a:lnTo>
                  <a:pt x="289985" y="111411"/>
                </a:lnTo>
                <a:lnTo>
                  <a:pt x="289985" y="78225"/>
                </a:lnTo>
                <a:lnTo>
                  <a:pt x="244946" y="78225"/>
                </a:lnTo>
                <a:lnTo>
                  <a:pt x="247317" y="67953"/>
                </a:lnTo>
                <a:lnTo>
                  <a:pt x="247317" y="33976"/>
                </a:lnTo>
                <a:close/>
                <a:moveTo>
                  <a:pt x="169092" y="105880"/>
                </a:moveTo>
                <a:cubicBezTo>
                  <a:pt x="171462" y="86916"/>
                  <a:pt x="187265" y="72694"/>
                  <a:pt x="206229" y="72694"/>
                </a:cubicBezTo>
                <a:lnTo>
                  <a:pt x="212550" y="72694"/>
                </a:lnTo>
                <a:lnTo>
                  <a:pt x="205439" y="105880"/>
                </a:lnTo>
                <a:lnTo>
                  <a:pt x="169092" y="105880"/>
                </a:lnTo>
                <a:close/>
                <a:moveTo>
                  <a:pt x="37137" y="249687"/>
                </a:moveTo>
                <a:lnTo>
                  <a:pt x="33976" y="97978"/>
                </a:lnTo>
                <a:cubicBezTo>
                  <a:pt x="56101" y="104300"/>
                  <a:pt x="72694" y="123263"/>
                  <a:pt x="75064" y="146968"/>
                </a:cubicBezTo>
                <a:cubicBezTo>
                  <a:pt x="81385" y="194377"/>
                  <a:pt x="112201" y="235464"/>
                  <a:pt x="155659" y="254428"/>
                </a:cubicBezTo>
                <a:cubicBezTo>
                  <a:pt x="162771" y="257589"/>
                  <a:pt x="169882" y="259959"/>
                  <a:pt x="177784" y="260749"/>
                </a:cubicBezTo>
                <a:lnTo>
                  <a:pt x="177784" y="365049"/>
                </a:lnTo>
                <a:cubicBezTo>
                  <a:pt x="177784" y="375321"/>
                  <a:pt x="179364" y="385593"/>
                  <a:pt x="181734" y="395865"/>
                </a:cubicBezTo>
                <a:cubicBezTo>
                  <a:pt x="155659" y="395075"/>
                  <a:pt x="129584" y="387173"/>
                  <a:pt x="107460" y="373740"/>
                </a:cubicBezTo>
                <a:cubicBezTo>
                  <a:pt x="64792" y="346875"/>
                  <a:pt x="38717" y="300257"/>
                  <a:pt x="37137" y="249687"/>
                </a:cubicBezTo>
                <a:lnTo>
                  <a:pt x="37137" y="249687"/>
                </a:lnTo>
                <a:close/>
                <a:moveTo>
                  <a:pt x="366629" y="509646"/>
                </a:moveTo>
                <a:cubicBezTo>
                  <a:pt x="342135" y="526239"/>
                  <a:pt x="314479" y="534931"/>
                  <a:pt x="284454" y="534931"/>
                </a:cubicBezTo>
                <a:cubicBezTo>
                  <a:pt x="255218" y="534931"/>
                  <a:pt x="226773" y="526239"/>
                  <a:pt x="202278" y="509646"/>
                </a:cubicBezTo>
                <a:lnTo>
                  <a:pt x="183315" y="496214"/>
                </a:lnTo>
                <a:lnTo>
                  <a:pt x="210180" y="445644"/>
                </a:lnTo>
                <a:cubicBezTo>
                  <a:pt x="215711" y="451965"/>
                  <a:pt x="222032" y="456706"/>
                  <a:pt x="229143" y="462237"/>
                </a:cubicBezTo>
                <a:lnTo>
                  <a:pt x="283664" y="500164"/>
                </a:lnTo>
                <a:lnTo>
                  <a:pt x="338184" y="462237"/>
                </a:lnTo>
                <a:cubicBezTo>
                  <a:pt x="345295" y="457496"/>
                  <a:pt x="351616" y="451965"/>
                  <a:pt x="357147" y="446434"/>
                </a:cubicBezTo>
                <a:lnTo>
                  <a:pt x="384012" y="497004"/>
                </a:lnTo>
                <a:lnTo>
                  <a:pt x="366629" y="509646"/>
                </a:lnTo>
                <a:close/>
                <a:moveTo>
                  <a:pt x="531770" y="249687"/>
                </a:moveTo>
                <a:cubicBezTo>
                  <a:pt x="530980" y="300257"/>
                  <a:pt x="504115" y="346875"/>
                  <a:pt x="460657" y="373740"/>
                </a:cubicBezTo>
                <a:cubicBezTo>
                  <a:pt x="438533" y="387963"/>
                  <a:pt x="412458" y="395075"/>
                  <a:pt x="386383" y="395865"/>
                </a:cubicBezTo>
                <a:cubicBezTo>
                  <a:pt x="388753" y="385593"/>
                  <a:pt x="390334" y="375321"/>
                  <a:pt x="390334" y="365049"/>
                </a:cubicBezTo>
                <a:lnTo>
                  <a:pt x="390334" y="260749"/>
                </a:lnTo>
                <a:cubicBezTo>
                  <a:pt x="398235" y="259169"/>
                  <a:pt x="405346" y="257589"/>
                  <a:pt x="412458" y="254428"/>
                </a:cubicBezTo>
                <a:cubicBezTo>
                  <a:pt x="456706" y="235464"/>
                  <a:pt x="487522" y="194377"/>
                  <a:pt x="493053" y="146968"/>
                </a:cubicBezTo>
                <a:cubicBezTo>
                  <a:pt x="496214" y="123263"/>
                  <a:pt x="512807" y="104300"/>
                  <a:pt x="534141" y="97978"/>
                </a:cubicBezTo>
                <a:lnTo>
                  <a:pt x="531770" y="2496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8" name="Google Shape;578;p47"/>
          <p:cNvGrpSpPr/>
          <p:nvPr/>
        </p:nvGrpSpPr>
        <p:grpSpPr>
          <a:xfrm>
            <a:off x="1956015" y="1359352"/>
            <a:ext cx="288369" cy="292295"/>
            <a:chOff x="8983994" y="616322"/>
            <a:chExt cx="561795" cy="569443"/>
          </a:xfrm>
        </p:grpSpPr>
        <p:sp>
          <p:nvSpPr>
            <p:cNvPr id="579" name="Google Shape;579;p47"/>
            <p:cNvSpPr/>
            <p:nvPr/>
          </p:nvSpPr>
          <p:spPr>
            <a:xfrm>
              <a:off x="8983994" y="616322"/>
              <a:ext cx="561795" cy="569443"/>
            </a:xfrm>
            <a:custGeom>
              <a:avLst/>
              <a:gdLst/>
              <a:ahLst/>
              <a:cxnLst/>
              <a:rect l="l" t="t" r="r" b="b"/>
              <a:pathLst>
                <a:path w="561795" h="569443" extrusionOk="0">
                  <a:moveTo>
                    <a:pt x="530980" y="467514"/>
                  </a:moveTo>
                  <a:lnTo>
                    <a:pt x="406137" y="402722"/>
                  </a:lnTo>
                  <a:cubicBezTo>
                    <a:pt x="417199" y="386919"/>
                    <a:pt x="425101" y="369536"/>
                    <a:pt x="429051" y="350572"/>
                  </a:cubicBezTo>
                  <a:lnTo>
                    <a:pt x="449595" y="350572"/>
                  </a:lnTo>
                  <a:cubicBezTo>
                    <a:pt x="477250" y="350572"/>
                    <a:pt x="500165" y="327658"/>
                    <a:pt x="500165" y="300003"/>
                  </a:cubicBezTo>
                  <a:cubicBezTo>
                    <a:pt x="500165" y="282619"/>
                    <a:pt x="491472" y="266816"/>
                    <a:pt x="478040" y="258125"/>
                  </a:cubicBezTo>
                  <a:lnTo>
                    <a:pt x="478040" y="159356"/>
                  </a:lnTo>
                  <a:lnTo>
                    <a:pt x="433792" y="100885"/>
                  </a:lnTo>
                  <a:lnTo>
                    <a:pt x="382432" y="115898"/>
                  </a:lnTo>
                  <a:lnTo>
                    <a:pt x="382432" y="58217"/>
                  </a:lnTo>
                  <a:lnTo>
                    <a:pt x="258378" y="6857"/>
                  </a:lnTo>
                  <a:cubicBezTo>
                    <a:pt x="240995" y="-254"/>
                    <a:pt x="222822" y="-1834"/>
                    <a:pt x="204649" y="2116"/>
                  </a:cubicBezTo>
                  <a:lnTo>
                    <a:pt x="192007" y="5277"/>
                  </a:lnTo>
                  <a:cubicBezTo>
                    <a:pt x="171462" y="10018"/>
                    <a:pt x="153289" y="22660"/>
                    <a:pt x="140647" y="39253"/>
                  </a:cubicBezTo>
                  <a:cubicBezTo>
                    <a:pt x="129585" y="54266"/>
                    <a:pt x="124053" y="73230"/>
                    <a:pt x="124053" y="91403"/>
                  </a:cubicBezTo>
                  <a:lnTo>
                    <a:pt x="78225" y="148294"/>
                  </a:lnTo>
                  <a:lnTo>
                    <a:pt x="94818" y="252594"/>
                  </a:lnTo>
                  <a:cubicBezTo>
                    <a:pt x="75854" y="259705"/>
                    <a:pt x="62422" y="277878"/>
                    <a:pt x="62422" y="300003"/>
                  </a:cubicBezTo>
                  <a:cubicBezTo>
                    <a:pt x="62422" y="327658"/>
                    <a:pt x="85336" y="350572"/>
                    <a:pt x="112992" y="350572"/>
                  </a:cubicBezTo>
                  <a:lnTo>
                    <a:pt x="133535" y="350572"/>
                  </a:lnTo>
                  <a:cubicBezTo>
                    <a:pt x="138276" y="370326"/>
                    <a:pt x="146178" y="388499"/>
                    <a:pt x="158030" y="404302"/>
                  </a:cubicBezTo>
                  <a:lnTo>
                    <a:pt x="31606" y="467514"/>
                  </a:lnTo>
                  <a:lnTo>
                    <a:pt x="0" y="569443"/>
                  </a:lnTo>
                  <a:lnTo>
                    <a:pt x="561796" y="569443"/>
                  </a:lnTo>
                  <a:lnTo>
                    <a:pt x="530980" y="467514"/>
                  </a:lnTo>
                  <a:close/>
                  <a:moveTo>
                    <a:pt x="370580" y="174369"/>
                  </a:moveTo>
                  <a:lnTo>
                    <a:pt x="377692" y="236791"/>
                  </a:lnTo>
                  <a:lnTo>
                    <a:pt x="399815" y="275508"/>
                  </a:lnTo>
                  <a:lnTo>
                    <a:pt x="399815" y="315806"/>
                  </a:lnTo>
                  <a:cubicBezTo>
                    <a:pt x="399815" y="316596"/>
                    <a:pt x="399815" y="317386"/>
                    <a:pt x="399815" y="318176"/>
                  </a:cubicBezTo>
                  <a:lnTo>
                    <a:pt x="365048" y="342671"/>
                  </a:lnTo>
                  <a:cubicBezTo>
                    <a:pt x="352406" y="351362"/>
                    <a:pt x="336603" y="350572"/>
                    <a:pt x="323961" y="341881"/>
                  </a:cubicBezTo>
                  <a:lnTo>
                    <a:pt x="322381" y="340300"/>
                  </a:lnTo>
                  <a:cubicBezTo>
                    <a:pt x="315270" y="334769"/>
                    <a:pt x="307368" y="330818"/>
                    <a:pt x="298677" y="329238"/>
                  </a:cubicBezTo>
                  <a:lnTo>
                    <a:pt x="298677" y="299213"/>
                  </a:lnTo>
                  <a:lnTo>
                    <a:pt x="264700" y="299213"/>
                  </a:lnTo>
                  <a:lnTo>
                    <a:pt x="264700" y="329238"/>
                  </a:lnTo>
                  <a:cubicBezTo>
                    <a:pt x="256008" y="331609"/>
                    <a:pt x="248107" y="335559"/>
                    <a:pt x="240995" y="340300"/>
                  </a:cubicBezTo>
                  <a:cubicBezTo>
                    <a:pt x="228353" y="349782"/>
                    <a:pt x="210969" y="349782"/>
                    <a:pt x="199117" y="340300"/>
                  </a:cubicBezTo>
                  <a:lnTo>
                    <a:pt x="163560" y="313435"/>
                  </a:lnTo>
                  <a:lnTo>
                    <a:pt x="163560" y="275508"/>
                  </a:lnTo>
                  <a:lnTo>
                    <a:pt x="185685" y="236791"/>
                  </a:lnTo>
                  <a:lnTo>
                    <a:pt x="189636" y="172789"/>
                  </a:lnTo>
                  <a:cubicBezTo>
                    <a:pt x="190426" y="158566"/>
                    <a:pt x="202278" y="147504"/>
                    <a:pt x="215711" y="147504"/>
                  </a:cubicBezTo>
                  <a:cubicBezTo>
                    <a:pt x="222032" y="147504"/>
                    <a:pt x="227563" y="149874"/>
                    <a:pt x="232304" y="153035"/>
                  </a:cubicBezTo>
                  <a:lnTo>
                    <a:pt x="234674" y="154615"/>
                  </a:lnTo>
                  <a:cubicBezTo>
                    <a:pt x="246526" y="164097"/>
                    <a:pt x="261539" y="169628"/>
                    <a:pt x="277342" y="169628"/>
                  </a:cubicBezTo>
                  <a:cubicBezTo>
                    <a:pt x="290775" y="169628"/>
                    <a:pt x="304207" y="165677"/>
                    <a:pt x="315270" y="157776"/>
                  </a:cubicBezTo>
                  <a:lnTo>
                    <a:pt x="323961" y="152245"/>
                  </a:lnTo>
                  <a:cubicBezTo>
                    <a:pt x="328702" y="149084"/>
                    <a:pt x="335023" y="147504"/>
                    <a:pt x="340554" y="147504"/>
                  </a:cubicBezTo>
                  <a:cubicBezTo>
                    <a:pt x="355567" y="147504"/>
                    <a:pt x="368999" y="159356"/>
                    <a:pt x="370580" y="174369"/>
                  </a:cubicBezTo>
                  <a:lnTo>
                    <a:pt x="370580" y="174369"/>
                  </a:lnTo>
                  <a:close/>
                  <a:moveTo>
                    <a:pt x="178574" y="367165"/>
                  </a:moveTo>
                  <a:cubicBezTo>
                    <a:pt x="203068" y="386129"/>
                    <a:pt x="237045" y="386129"/>
                    <a:pt x="261539" y="367955"/>
                  </a:cubicBezTo>
                  <a:cubicBezTo>
                    <a:pt x="267071" y="364005"/>
                    <a:pt x="274181" y="360844"/>
                    <a:pt x="282083" y="360844"/>
                  </a:cubicBezTo>
                  <a:cubicBezTo>
                    <a:pt x="289984" y="360844"/>
                    <a:pt x="296306" y="363215"/>
                    <a:pt x="302627" y="367955"/>
                  </a:cubicBezTo>
                  <a:lnTo>
                    <a:pt x="304207" y="369536"/>
                  </a:lnTo>
                  <a:cubicBezTo>
                    <a:pt x="316060" y="379018"/>
                    <a:pt x="331073" y="382968"/>
                    <a:pt x="345295" y="382968"/>
                  </a:cubicBezTo>
                  <a:cubicBezTo>
                    <a:pt x="358728" y="382968"/>
                    <a:pt x="372160" y="379018"/>
                    <a:pt x="384012" y="371116"/>
                  </a:cubicBezTo>
                  <a:lnTo>
                    <a:pt x="387963" y="368746"/>
                  </a:lnTo>
                  <a:cubicBezTo>
                    <a:pt x="368999" y="408253"/>
                    <a:pt x="328702" y="435118"/>
                    <a:pt x="282083" y="435118"/>
                  </a:cubicBezTo>
                  <a:cubicBezTo>
                    <a:pt x="233884" y="435118"/>
                    <a:pt x="192797" y="405883"/>
                    <a:pt x="174623" y="364795"/>
                  </a:cubicBezTo>
                  <a:lnTo>
                    <a:pt x="178574" y="367165"/>
                  </a:lnTo>
                  <a:close/>
                  <a:moveTo>
                    <a:pt x="241785" y="462773"/>
                  </a:moveTo>
                  <a:lnTo>
                    <a:pt x="205439" y="502281"/>
                  </a:lnTo>
                  <a:lnTo>
                    <a:pt x="165931" y="438279"/>
                  </a:lnTo>
                  <a:lnTo>
                    <a:pt x="180944" y="430377"/>
                  </a:lnTo>
                  <a:cubicBezTo>
                    <a:pt x="198327" y="444600"/>
                    <a:pt x="218871" y="456452"/>
                    <a:pt x="241785" y="462773"/>
                  </a:cubicBezTo>
                  <a:lnTo>
                    <a:pt x="241785" y="462773"/>
                  </a:lnTo>
                  <a:close/>
                  <a:moveTo>
                    <a:pt x="264700" y="487268"/>
                  </a:moveTo>
                  <a:lnTo>
                    <a:pt x="264700" y="534677"/>
                  </a:lnTo>
                  <a:lnTo>
                    <a:pt x="220452" y="534677"/>
                  </a:lnTo>
                  <a:lnTo>
                    <a:pt x="264700" y="487268"/>
                  </a:lnTo>
                  <a:close/>
                  <a:moveTo>
                    <a:pt x="298677" y="487268"/>
                  </a:moveTo>
                  <a:lnTo>
                    <a:pt x="342925" y="534677"/>
                  </a:lnTo>
                  <a:lnTo>
                    <a:pt x="298677" y="534677"/>
                  </a:lnTo>
                  <a:lnTo>
                    <a:pt x="298677" y="487268"/>
                  </a:lnTo>
                  <a:close/>
                  <a:moveTo>
                    <a:pt x="320800" y="462773"/>
                  </a:moveTo>
                  <a:cubicBezTo>
                    <a:pt x="344505" y="456452"/>
                    <a:pt x="365839" y="444600"/>
                    <a:pt x="383222" y="428797"/>
                  </a:cubicBezTo>
                  <a:lnTo>
                    <a:pt x="397445" y="435908"/>
                  </a:lnTo>
                  <a:lnTo>
                    <a:pt x="357147" y="502281"/>
                  </a:lnTo>
                  <a:lnTo>
                    <a:pt x="320800" y="462773"/>
                  </a:lnTo>
                  <a:close/>
                  <a:moveTo>
                    <a:pt x="449595" y="315806"/>
                  </a:moveTo>
                  <a:lnTo>
                    <a:pt x="433002" y="315806"/>
                  </a:lnTo>
                  <a:lnTo>
                    <a:pt x="433002" y="281829"/>
                  </a:lnTo>
                  <a:lnTo>
                    <a:pt x="449595" y="281829"/>
                  </a:lnTo>
                  <a:cubicBezTo>
                    <a:pt x="459076" y="281829"/>
                    <a:pt x="466188" y="289731"/>
                    <a:pt x="466188" y="298422"/>
                  </a:cubicBezTo>
                  <a:cubicBezTo>
                    <a:pt x="466978" y="308694"/>
                    <a:pt x="459076" y="315806"/>
                    <a:pt x="449595" y="315806"/>
                  </a:cubicBezTo>
                  <a:lnTo>
                    <a:pt x="449595" y="315806"/>
                  </a:lnTo>
                  <a:close/>
                  <a:moveTo>
                    <a:pt x="444063" y="170418"/>
                  </a:moveTo>
                  <a:lnTo>
                    <a:pt x="444063" y="248643"/>
                  </a:lnTo>
                  <a:lnTo>
                    <a:pt x="422730" y="248643"/>
                  </a:lnTo>
                  <a:lnTo>
                    <a:pt x="410088" y="226519"/>
                  </a:lnTo>
                  <a:lnTo>
                    <a:pt x="403766" y="170418"/>
                  </a:lnTo>
                  <a:cubicBezTo>
                    <a:pt x="402976" y="161727"/>
                    <a:pt x="399815" y="153825"/>
                    <a:pt x="395865" y="146714"/>
                  </a:cubicBezTo>
                  <a:lnTo>
                    <a:pt x="420359" y="139602"/>
                  </a:lnTo>
                  <a:lnTo>
                    <a:pt x="444063" y="170418"/>
                  </a:lnTo>
                  <a:close/>
                  <a:moveTo>
                    <a:pt x="158820" y="102465"/>
                  </a:moveTo>
                  <a:lnTo>
                    <a:pt x="158030" y="95354"/>
                  </a:lnTo>
                  <a:cubicBezTo>
                    <a:pt x="155659" y="68489"/>
                    <a:pt x="173833" y="43204"/>
                    <a:pt x="199908" y="37673"/>
                  </a:cubicBezTo>
                  <a:lnTo>
                    <a:pt x="212550" y="34513"/>
                  </a:lnTo>
                  <a:cubicBezTo>
                    <a:pt x="223613" y="32142"/>
                    <a:pt x="235465" y="32932"/>
                    <a:pt x="245736" y="36883"/>
                  </a:cubicBezTo>
                  <a:lnTo>
                    <a:pt x="348456" y="79551"/>
                  </a:lnTo>
                  <a:lnTo>
                    <a:pt x="348456" y="113527"/>
                  </a:lnTo>
                  <a:cubicBezTo>
                    <a:pt x="346086" y="113527"/>
                    <a:pt x="342925" y="112737"/>
                    <a:pt x="340554" y="112737"/>
                  </a:cubicBezTo>
                  <a:cubicBezTo>
                    <a:pt x="327912" y="112737"/>
                    <a:pt x="316060" y="116688"/>
                    <a:pt x="304997" y="123799"/>
                  </a:cubicBezTo>
                  <a:lnTo>
                    <a:pt x="296306" y="130121"/>
                  </a:lnTo>
                  <a:cubicBezTo>
                    <a:pt x="290775" y="134071"/>
                    <a:pt x="283664" y="135652"/>
                    <a:pt x="277342" y="135652"/>
                  </a:cubicBezTo>
                  <a:cubicBezTo>
                    <a:pt x="269441" y="135652"/>
                    <a:pt x="261539" y="133281"/>
                    <a:pt x="256008" y="127750"/>
                  </a:cubicBezTo>
                  <a:lnTo>
                    <a:pt x="253638" y="126170"/>
                  </a:lnTo>
                  <a:cubicBezTo>
                    <a:pt x="243366" y="117478"/>
                    <a:pt x="229933" y="112737"/>
                    <a:pt x="215711" y="112737"/>
                  </a:cubicBezTo>
                  <a:cubicBezTo>
                    <a:pt x="184105" y="112737"/>
                    <a:pt x="157240" y="138022"/>
                    <a:pt x="155659" y="169628"/>
                  </a:cubicBezTo>
                  <a:lnTo>
                    <a:pt x="152499" y="225729"/>
                  </a:lnTo>
                  <a:lnTo>
                    <a:pt x="139856" y="247853"/>
                  </a:lnTo>
                  <a:lnTo>
                    <a:pt x="128004" y="247853"/>
                  </a:lnTo>
                  <a:lnTo>
                    <a:pt x="113782" y="156986"/>
                  </a:lnTo>
                  <a:lnTo>
                    <a:pt x="158820" y="102465"/>
                  </a:lnTo>
                  <a:close/>
                  <a:moveTo>
                    <a:pt x="112992" y="315806"/>
                  </a:moveTo>
                  <a:cubicBezTo>
                    <a:pt x="103509" y="315806"/>
                    <a:pt x="96398" y="307904"/>
                    <a:pt x="96398" y="299213"/>
                  </a:cubicBezTo>
                  <a:cubicBezTo>
                    <a:pt x="96398" y="289731"/>
                    <a:pt x="104299" y="282619"/>
                    <a:pt x="112992" y="282619"/>
                  </a:cubicBezTo>
                  <a:lnTo>
                    <a:pt x="129585" y="282619"/>
                  </a:lnTo>
                  <a:lnTo>
                    <a:pt x="129585" y="315806"/>
                  </a:lnTo>
                  <a:lnTo>
                    <a:pt x="112992" y="315806"/>
                  </a:lnTo>
                  <a:close/>
                  <a:moveTo>
                    <a:pt x="60051" y="490429"/>
                  </a:moveTo>
                  <a:lnTo>
                    <a:pt x="136696" y="452501"/>
                  </a:lnTo>
                  <a:lnTo>
                    <a:pt x="187265" y="534677"/>
                  </a:lnTo>
                  <a:lnTo>
                    <a:pt x="46619" y="534677"/>
                  </a:lnTo>
                  <a:lnTo>
                    <a:pt x="60051" y="490429"/>
                  </a:lnTo>
                  <a:close/>
                  <a:moveTo>
                    <a:pt x="376111" y="534677"/>
                  </a:moveTo>
                  <a:lnTo>
                    <a:pt x="427470" y="450921"/>
                  </a:lnTo>
                  <a:lnTo>
                    <a:pt x="503325" y="490429"/>
                  </a:lnTo>
                  <a:lnTo>
                    <a:pt x="516758" y="534677"/>
                  </a:lnTo>
                  <a:lnTo>
                    <a:pt x="376111" y="5346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47"/>
            <p:cNvSpPr/>
            <p:nvPr/>
          </p:nvSpPr>
          <p:spPr>
            <a:xfrm>
              <a:off x="9198125" y="864965"/>
              <a:ext cx="33976" cy="33976"/>
            </a:xfrm>
            <a:custGeom>
              <a:avLst/>
              <a:gdLst/>
              <a:ahLst/>
              <a:cxnLst/>
              <a:rect l="l" t="t" r="r" b="b"/>
              <a:pathLst>
                <a:path w="33976" h="33976" extrusionOk="0">
                  <a:moveTo>
                    <a:pt x="0" y="0"/>
                  </a:moveTo>
                  <a:lnTo>
                    <a:pt x="33977" y="0"/>
                  </a:lnTo>
                  <a:lnTo>
                    <a:pt x="33977" y="33976"/>
                  </a:lnTo>
                  <a:lnTo>
                    <a:pt x="0" y="339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47"/>
            <p:cNvSpPr/>
            <p:nvPr/>
          </p:nvSpPr>
          <p:spPr>
            <a:xfrm>
              <a:off x="9299264" y="864965"/>
              <a:ext cx="33976" cy="33976"/>
            </a:xfrm>
            <a:custGeom>
              <a:avLst/>
              <a:gdLst/>
              <a:ahLst/>
              <a:cxnLst/>
              <a:rect l="l" t="t" r="r" b="b"/>
              <a:pathLst>
                <a:path w="33976" h="33976" extrusionOk="0">
                  <a:moveTo>
                    <a:pt x="0" y="0"/>
                  </a:moveTo>
                  <a:lnTo>
                    <a:pt x="33977" y="0"/>
                  </a:lnTo>
                  <a:lnTo>
                    <a:pt x="33977" y="33976"/>
                  </a:lnTo>
                  <a:lnTo>
                    <a:pt x="0" y="339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2" name="Google Shape;582;p47"/>
          <p:cNvGrpSpPr/>
          <p:nvPr/>
        </p:nvGrpSpPr>
        <p:grpSpPr>
          <a:xfrm>
            <a:off x="6893889" y="3049715"/>
            <a:ext cx="292020" cy="292020"/>
            <a:chOff x="2512674" y="1880307"/>
            <a:chExt cx="568907" cy="568907"/>
          </a:xfrm>
        </p:grpSpPr>
        <p:sp>
          <p:nvSpPr>
            <p:cNvPr id="583" name="Google Shape;583;p47"/>
            <p:cNvSpPr/>
            <p:nvPr/>
          </p:nvSpPr>
          <p:spPr>
            <a:xfrm>
              <a:off x="2512674" y="1880307"/>
              <a:ext cx="568907" cy="568907"/>
            </a:xfrm>
            <a:custGeom>
              <a:avLst/>
              <a:gdLst/>
              <a:ahLst/>
              <a:cxnLst/>
              <a:rect l="l" t="t" r="r" b="b"/>
              <a:pathLst>
                <a:path w="568907" h="568907" extrusionOk="0">
                  <a:moveTo>
                    <a:pt x="568907" y="167512"/>
                  </a:moveTo>
                  <a:lnTo>
                    <a:pt x="435372" y="167512"/>
                  </a:lnTo>
                  <a:lnTo>
                    <a:pt x="435372" y="150919"/>
                  </a:lnTo>
                  <a:cubicBezTo>
                    <a:pt x="435372" y="123263"/>
                    <a:pt x="413248" y="100349"/>
                    <a:pt x="384803" y="100349"/>
                  </a:cubicBezTo>
                  <a:cubicBezTo>
                    <a:pt x="379272" y="100349"/>
                    <a:pt x="372950" y="101139"/>
                    <a:pt x="368210" y="103510"/>
                  </a:cubicBezTo>
                  <a:lnTo>
                    <a:pt x="368210" y="67163"/>
                  </a:lnTo>
                  <a:lnTo>
                    <a:pt x="234674" y="67163"/>
                  </a:lnTo>
                  <a:lnTo>
                    <a:pt x="234674" y="50569"/>
                  </a:lnTo>
                  <a:cubicBezTo>
                    <a:pt x="234674" y="22914"/>
                    <a:pt x="212550" y="0"/>
                    <a:pt x="184105" y="0"/>
                  </a:cubicBezTo>
                  <a:cubicBezTo>
                    <a:pt x="156449" y="0"/>
                    <a:pt x="133535" y="22124"/>
                    <a:pt x="133535" y="50569"/>
                  </a:cubicBezTo>
                  <a:lnTo>
                    <a:pt x="133535" y="67163"/>
                  </a:lnTo>
                  <a:lnTo>
                    <a:pt x="0" y="67163"/>
                  </a:lnTo>
                  <a:lnTo>
                    <a:pt x="0" y="368210"/>
                  </a:lnTo>
                  <a:lnTo>
                    <a:pt x="133535" y="368210"/>
                  </a:lnTo>
                  <a:lnTo>
                    <a:pt x="133535" y="568907"/>
                  </a:lnTo>
                  <a:lnTo>
                    <a:pt x="233884" y="568907"/>
                  </a:lnTo>
                  <a:lnTo>
                    <a:pt x="233884" y="468558"/>
                  </a:lnTo>
                  <a:lnTo>
                    <a:pt x="334233" y="468558"/>
                  </a:lnTo>
                  <a:lnTo>
                    <a:pt x="334233" y="568907"/>
                  </a:lnTo>
                  <a:lnTo>
                    <a:pt x="434582" y="568907"/>
                  </a:lnTo>
                  <a:lnTo>
                    <a:pt x="434582" y="468558"/>
                  </a:lnTo>
                  <a:lnTo>
                    <a:pt x="568907" y="468558"/>
                  </a:lnTo>
                  <a:lnTo>
                    <a:pt x="568907" y="167512"/>
                  </a:lnTo>
                  <a:close/>
                  <a:moveTo>
                    <a:pt x="384803" y="133535"/>
                  </a:moveTo>
                  <a:cubicBezTo>
                    <a:pt x="394284" y="133535"/>
                    <a:pt x="401396" y="140647"/>
                    <a:pt x="401396" y="150128"/>
                  </a:cubicBezTo>
                  <a:lnTo>
                    <a:pt x="401396" y="166721"/>
                  </a:lnTo>
                  <a:lnTo>
                    <a:pt x="368210" y="166721"/>
                  </a:lnTo>
                  <a:lnTo>
                    <a:pt x="368210" y="150128"/>
                  </a:lnTo>
                  <a:cubicBezTo>
                    <a:pt x="368210" y="141437"/>
                    <a:pt x="375321" y="133535"/>
                    <a:pt x="384803" y="133535"/>
                  </a:cubicBezTo>
                  <a:lnTo>
                    <a:pt x="384803" y="133535"/>
                  </a:lnTo>
                  <a:close/>
                  <a:moveTo>
                    <a:pt x="167512" y="50569"/>
                  </a:moveTo>
                  <a:cubicBezTo>
                    <a:pt x="167512" y="41088"/>
                    <a:pt x="175413" y="33976"/>
                    <a:pt x="184105" y="33976"/>
                  </a:cubicBezTo>
                  <a:cubicBezTo>
                    <a:pt x="193587" y="33976"/>
                    <a:pt x="200698" y="41088"/>
                    <a:pt x="200698" y="50569"/>
                  </a:cubicBezTo>
                  <a:lnTo>
                    <a:pt x="200698" y="67163"/>
                  </a:lnTo>
                  <a:lnTo>
                    <a:pt x="167512" y="67163"/>
                  </a:lnTo>
                  <a:lnTo>
                    <a:pt x="167512" y="50569"/>
                  </a:lnTo>
                  <a:close/>
                  <a:moveTo>
                    <a:pt x="33186" y="100349"/>
                  </a:moveTo>
                  <a:lnTo>
                    <a:pt x="334233" y="100349"/>
                  </a:lnTo>
                  <a:lnTo>
                    <a:pt x="334233" y="334233"/>
                  </a:lnTo>
                  <a:lnTo>
                    <a:pt x="33186" y="334233"/>
                  </a:lnTo>
                  <a:lnTo>
                    <a:pt x="33186" y="100349"/>
                  </a:lnTo>
                  <a:close/>
                  <a:moveTo>
                    <a:pt x="200698" y="535721"/>
                  </a:moveTo>
                  <a:lnTo>
                    <a:pt x="167512" y="535721"/>
                  </a:lnTo>
                  <a:lnTo>
                    <a:pt x="167512" y="368210"/>
                  </a:lnTo>
                  <a:lnTo>
                    <a:pt x="200698" y="368210"/>
                  </a:lnTo>
                  <a:lnTo>
                    <a:pt x="200698" y="535721"/>
                  </a:lnTo>
                  <a:close/>
                  <a:moveTo>
                    <a:pt x="401396" y="535721"/>
                  </a:moveTo>
                  <a:lnTo>
                    <a:pt x="368210" y="535721"/>
                  </a:lnTo>
                  <a:lnTo>
                    <a:pt x="368210" y="468558"/>
                  </a:lnTo>
                  <a:lnTo>
                    <a:pt x="401396" y="468558"/>
                  </a:lnTo>
                  <a:lnTo>
                    <a:pt x="401396" y="535721"/>
                  </a:lnTo>
                  <a:close/>
                  <a:moveTo>
                    <a:pt x="535721" y="435372"/>
                  </a:moveTo>
                  <a:lnTo>
                    <a:pt x="234674" y="435372"/>
                  </a:lnTo>
                  <a:lnTo>
                    <a:pt x="234674" y="368210"/>
                  </a:lnTo>
                  <a:lnTo>
                    <a:pt x="347666" y="368210"/>
                  </a:lnTo>
                  <a:lnTo>
                    <a:pt x="372950" y="390334"/>
                  </a:lnTo>
                  <a:lnTo>
                    <a:pt x="467768" y="279713"/>
                  </a:lnTo>
                  <a:lnTo>
                    <a:pt x="442483" y="257589"/>
                  </a:lnTo>
                  <a:lnTo>
                    <a:pt x="369790" y="342135"/>
                  </a:lnTo>
                  <a:lnTo>
                    <a:pt x="369000" y="341344"/>
                  </a:lnTo>
                  <a:lnTo>
                    <a:pt x="369000" y="199908"/>
                  </a:lnTo>
                  <a:lnTo>
                    <a:pt x="536511" y="199908"/>
                  </a:lnTo>
                  <a:lnTo>
                    <a:pt x="536511" y="4353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47"/>
            <p:cNvSpPr/>
            <p:nvPr/>
          </p:nvSpPr>
          <p:spPr>
            <a:xfrm>
              <a:off x="2633566" y="2035966"/>
              <a:ext cx="124843" cy="124843"/>
            </a:xfrm>
            <a:custGeom>
              <a:avLst/>
              <a:gdLst/>
              <a:ahLst/>
              <a:cxnLst/>
              <a:rect l="l" t="t" r="r" b="b"/>
              <a:pathLst>
                <a:path w="124843" h="124843" extrusionOk="0">
                  <a:moveTo>
                    <a:pt x="101139" y="0"/>
                  </a:moveTo>
                  <a:lnTo>
                    <a:pt x="62422" y="38717"/>
                  </a:lnTo>
                  <a:lnTo>
                    <a:pt x="23704" y="0"/>
                  </a:lnTo>
                  <a:lnTo>
                    <a:pt x="0" y="23704"/>
                  </a:lnTo>
                  <a:lnTo>
                    <a:pt x="38717" y="62422"/>
                  </a:lnTo>
                  <a:lnTo>
                    <a:pt x="0" y="101139"/>
                  </a:lnTo>
                  <a:lnTo>
                    <a:pt x="23704" y="124844"/>
                  </a:lnTo>
                  <a:lnTo>
                    <a:pt x="62422" y="86126"/>
                  </a:lnTo>
                  <a:lnTo>
                    <a:pt x="101139" y="124844"/>
                  </a:lnTo>
                  <a:lnTo>
                    <a:pt x="124844" y="101139"/>
                  </a:lnTo>
                  <a:lnTo>
                    <a:pt x="86126" y="62422"/>
                  </a:lnTo>
                  <a:lnTo>
                    <a:pt x="124844" y="23704"/>
                  </a:lnTo>
                  <a:lnTo>
                    <a:pt x="101139"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5" name="Google Shape;585;p47"/>
          <p:cNvSpPr/>
          <p:nvPr/>
        </p:nvSpPr>
        <p:spPr>
          <a:xfrm>
            <a:off x="6894117" y="1359718"/>
            <a:ext cx="291565" cy="291565"/>
          </a:xfrm>
          <a:custGeom>
            <a:avLst/>
            <a:gdLst/>
            <a:ahLst/>
            <a:cxnLst/>
            <a:rect l="l" t="t" r="r" b="b"/>
            <a:pathLst>
              <a:path w="568907" h="568907" extrusionOk="0">
                <a:moveTo>
                  <a:pt x="519918" y="215711"/>
                </a:moveTo>
                <a:lnTo>
                  <a:pt x="524659" y="208599"/>
                </a:lnTo>
                <a:cubicBezTo>
                  <a:pt x="553894" y="166721"/>
                  <a:pt x="568907" y="117732"/>
                  <a:pt x="568907" y="66372"/>
                </a:cubicBezTo>
                <a:lnTo>
                  <a:pt x="568907" y="9482"/>
                </a:lnTo>
                <a:lnTo>
                  <a:pt x="526239" y="13433"/>
                </a:lnTo>
                <a:cubicBezTo>
                  <a:pt x="510436" y="15013"/>
                  <a:pt x="495423" y="18173"/>
                  <a:pt x="480411" y="22124"/>
                </a:cubicBezTo>
                <a:cubicBezTo>
                  <a:pt x="464608" y="7901"/>
                  <a:pt x="444854" y="0"/>
                  <a:pt x="423520" y="0"/>
                </a:cubicBezTo>
                <a:lnTo>
                  <a:pt x="58471" y="0"/>
                </a:lnTo>
                <a:cubicBezTo>
                  <a:pt x="26075" y="0"/>
                  <a:pt x="0" y="26075"/>
                  <a:pt x="0" y="58471"/>
                </a:cubicBezTo>
                <a:lnTo>
                  <a:pt x="0" y="156449"/>
                </a:lnTo>
                <a:lnTo>
                  <a:pt x="83756" y="156449"/>
                </a:lnTo>
                <a:lnTo>
                  <a:pt x="83756" y="510436"/>
                </a:lnTo>
                <a:cubicBezTo>
                  <a:pt x="83756" y="542832"/>
                  <a:pt x="109830" y="568907"/>
                  <a:pt x="142227" y="568907"/>
                </a:cubicBezTo>
                <a:lnTo>
                  <a:pt x="493843" y="568907"/>
                </a:lnTo>
                <a:cubicBezTo>
                  <a:pt x="526239" y="568907"/>
                  <a:pt x="552314" y="542832"/>
                  <a:pt x="552314" y="510436"/>
                </a:cubicBezTo>
                <a:lnTo>
                  <a:pt x="552314" y="440903"/>
                </a:lnTo>
                <a:lnTo>
                  <a:pt x="508066" y="440903"/>
                </a:lnTo>
                <a:lnTo>
                  <a:pt x="508066" y="231514"/>
                </a:lnTo>
                <a:cubicBezTo>
                  <a:pt x="512806" y="225192"/>
                  <a:pt x="516757" y="220452"/>
                  <a:pt x="519918" y="215711"/>
                </a:cubicBezTo>
                <a:lnTo>
                  <a:pt x="519918" y="215711"/>
                </a:lnTo>
                <a:close/>
                <a:moveTo>
                  <a:pt x="497794" y="188846"/>
                </a:moveTo>
                <a:lnTo>
                  <a:pt x="493053" y="195957"/>
                </a:lnTo>
                <a:cubicBezTo>
                  <a:pt x="466978" y="233094"/>
                  <a:pt x="431421" y="260749"/>
                  <a:pt x="388753" y="275762"/>
                </a:cubicBezTo>
                <a:lnTo>
                  <a:pt x="359518" y="286034"/>
                </a:lnTo>
                <a:lnTo>
                  <a:pt x="536511" y="71903"/>
                </a:lnTo>
                <a:cubicBezTo>
                  <a:pt x="534931" y="114572"/>
                  <a:pt x="521498" y="154869"/>
                  <a:pt x="497794" y="188846"/>
                </a:cubicBezTo>
                <a:lnTo>
                  <a:pt x="497794" y="188846"/>
                </a:lnTo>
                <a:close/>
                <a:moveTo>
                  <a:pt x="387173" y="120103"/>
                </a:moveTo>
                <a:cubicBezTo>
                  <a:pt x="419569" y="82175"/>
                  <a:pt x="463817" y="57681"/>
                  <a:pt x="512017" y="48989"/>
                </a:cubicBezTo>
                <a:lnTo>
                  <a:pt x="331863" y="267070"/>
                </a:lnTo>
                <a:lnTo>
                  <a:pt x="336603" y="232304"/>
                </a:lnTo>
                <a:cubicBezTo>
                  <a:pt x="342924" y="189636"/>
                  <a:pt x="360308" y="151709"/>
                  <a:pt x="387173" y="120103"/>
                </a:cubicBezTo>
                <a:lnTo>
                  <a:pt x="387173" y="120103"/>
                </a:lnTo>
                <a:close/>
                <a:moveTo>
                  <a:pt x="33976" y="121683"/>
                </a:moveTo>
                <a:lnTo>
                  <a:pt x="33976" y="57681"/>
                </a:lnTo>
                <a:cubicBezTo>
                  <a:pt x="33976" y="43458"/>
                  <a:pt x="45038" y="32396"/>
                  <a:pt x="59261" y="32396"/>
                </a:cubicBezTo>
                <a:cubicBezTo>
                  <a:pt x="73484" y="32396"/>
                  <a:pt x="84546" y="43458"/>
                  <a:pt x="84546" y="57681"/>
                </a:cubicBezTo>
                <a:lnTo>
                  <a:pt x="84546" y="121683"/>
                </a:lnTo>
                <a:lnTo>
                  <a:pt x="33976" y="121683"/>
                </a:lnTo>
                <a:close/>
                <a:moveTo>
                  <a:pt x="519918" y="509646"/>
                </a:moveTo>
                <a:cubicBezTo>
                  <a:pt x="519918" y="523869"/>
                  <a:pt x="508856" y="534931"/>
                  <a:pt x="494633" y="534931"/>
                </a:cubicBezTo>
                <a:lnTo>
                  <a:pt x="195957" y="534931"/>
                </a:lnTo>
                <a:cubicBezTo>
                  <a:pt x="199908" y="527029"/>
                  <a:pt x="201488" y="519128"/>
                  <a:pt x="201488" y="509646"/>
                </a:cubicBezTo>
                <a:lnTo>
                  <a:pt x="201488" y="473299"/>
                </a:lnTo>
                <a:lnTo>
                  <a:pt x="519918" y="473299"/>
                </a:lnTo>
                <a:lnTo>
                  <a:pt x="519918" y="509646"/>
                </a:lnTo>
                <a:close/>
                <a:moveTo>
                  <a:pt x="168302" y="440113"/>
                </a:moveTo>
                <a:lnTo>
                  <a:pt x="168302" y="509646"/>
                </a:lnTo>
                <a:cubicBezTo>
                  <a:pt x="168302" y="523869"/>
                  <a:pt x="157239" y="534931"/>
                  <a:pt x="143017" y="534931"/>
                </a:cubicBezTo>
                <a:cubicBezTo>
                  <a:pt x="128794" y="534931"/>
                  <a:pt x="117732" y="523869"/>
                  <a:pt x="117732" y="509646"/>
                </a:cubicBezTo>
                <a:lnTo>
                  <a:pt x="117732" y="57681"/>
                </a:lnTo>
                <a:cubicBezTo>
                  <a:pt x="117732" y="48989"/>
                  <a:pt x="115362" y="40298"/>
                  <a:pt x="112201" y="32396"/>
                </a:cubicBezTo>
                <a:lnTo>
                  <a:pt x="424310" y="32396"/>
                </a:lnTo>
                <a:cubicBezTo>
                  <a:pt x="430631" y="32396"/>
                  <a:pt x="436952" y="33976"/>
                  <a:pt x="443273" y="35557"/>
                </a:cubicBezTo>
                <a:cubicBezTo>
                  <a:pt x="412457" y="50569"/>
                  <a:pt x="385593" y="71113"/>
                  <a:pt x="362678" y="97188"/>
                </a:cubicBezTo>
                <a:cubicBezTo>
                  <a:pt x="361888" y="97978"/>
                  <a:pt x="361888" y="97978"/>
                  <a:pt x="361098" y="98769"/>
                </a:cubicBezTo>
                <a:lnTo>
                  <a:pt x="168302" y="98769"/>
                </a:lnTo>
                <a:lnTo>
                  <a:pt x="168302" y="131955"/>
                </a:lnTo>
                <a:lnTo>
                  <a:pt x="336603" y="131955"/>
                </a:lnTo>
                <a:cubicBezTo>
                  <a:pt x="330282" y="143017"/>
                  <a:pt x="324751" y="154079"/>
                  <a:pt x="320010" y="165141"/>
                </a:cubicBezTo>
                <a:lnTo>
                  <a:pt x="168302" y="165141"/>
                </a:lnTo>
                <a:lnTo>
                  <a:pt x="168302" y="198327"/>
                </a:lnTo>
                <a:lnTo>
                  <a:pt x="308948" y="198327"/>
                </a:lnTo>
                <a:cubicBezTo>
                  <a:pt x="306578" y="207019"/>
                  <a:pt x="304997" y="215711"/>
                  <a:pt x="303417" y="225192"/>
                </a:cubicBezTo>
                <a:lnTo>
                  <a:pt x="302627" y="231514"/>
                </a:lnTo>
                <a:lnTo>
                  <a:pt x="167511" y="231514"/>
                </a:lnTo>
                <a:lnTo>
                  <a:pt x="167511" y="264700"/>
                </a:lnTo>
                <a:lnTo>
                  <a:pt x="297886" y="264700"/>
                </a:lnTo>
                <a:lnTo>
                  <a:pt x="291565" y="312899"/>
                </a:lnTo>
                <a:lnTo>
                  <a:pt x="248107" y="365049"/>
                </a:lnTo>
                <a:lnTo>
                  <a:pt x="167511" y="365049"/>
                </a:lnTo>
                <a:lnTo>
                  <a:pt x="167511" y="398235"/>
                </a:lnTo>
                <a:lnTo>
                  <a:pt x="263910" y="398235"/>
                </a:lnTo>
                <a:lnTo>
                  <a:pt x="263910" y="397445"/>
                </a:lnTo>
                <a:lnTo>
                  <a:pt x="263910" y="397445"/>
                </a:lnTo>
                <a:lnTo>
                  <a:pt x="316060" y="334233"/>
                </a:lnTo>
                <a:lnTo>
                  <a:pt x="398235" y="304997"/>
                </a:lnTo>
                <a:cubicBezTo>
                  <a:pt x="426681" y="294726"/>
                  <a:pt x="451965" y="280503"/>
                  <a:pt x="474879" y="261539"/>
                </a:cubicBezTo>
                <a:lnTo>
                  <a:pt x="474879" y="436952"/>
                </a:lnTo>
                <a:lnTo>
                  <a:pt x="168302" y="4369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6" name="Google Shape;586;p47"/>
          <p:cNvGrpSpPr/>
          <p:nvPr/>
        </p:nvGrpSpPr>
        <p:grpSpPr>
          <a:xfrm>
            <a:off x="1954190" y="3049614"/>
            <a:ext cx="292020" cy="292222"/>
            <a:chOff x="8983994" y="1879912"/>
            <a:chExt cx="568907" cy="569301"/>
          </a:xfrm>
        </p:grpSpPr>
        <p:sp>
          <p:nvSpPr>
            <p:cNvPr id="587" name="Google Shape;587;p47"/>
            <p:cNvSpPr/>
            <p:nvPr/>
          </p:nvSpPr>
          <p:spPr>
            <a:xfrm>
              <a:off x="8987155" y="1879912"/>
              <a:ext cx="561795" cy="334628"/>
            </a:xfrm>
            <a:custGeom>
              <a:avLst/>
              <a:gdLst/>
              <a:ahLst/>
              <a:cxnLst/>
              <a:rect l="l" t="t" r="r" b="b"/>
              <a:pathLst>
                <a:path w="561795" h="334628" extrusionOk="0">
                  <a:moveTo>
                    <a:pt x="184895" y="286429"/>
                  </a:moveTo>
                  <a:cubicBezTo>
                    <a:pt x="191216" y="250872"/>
                    <a:pt x="216501" y="220847"/>
                    <a:pt x="250477" y="209785"/>
                  </a:cubicBezTo>
                  <a:cubicBezTo>
                    <a:pt x="270231" y="203463"/>
                    <a:pt x="292355" y="203463"/>
                    <a:pt x="312899" y="209785"/>
                  </a:cubicBezTo>
                  <a:cubicBezTo>
                    <a:pt x="347666" y="221637"/>
                    <a:pt x="372950" y="250872"/>
                    <a:pt x="378482" y="286429"/>
                  </a:cubicBezTo>
                  <a:lnTo>
                    <a:pt x="383222" y="334628"/>
                  </a:lnTo>
                  <a:lnTo>
                    <a:pt x="561796" y="334628"/>
                  </a:lnTo>
                  <a:lnTo>
                    <a:pt x="555474" y="242181"/>
                  </a:lnTo>
                  <a:lnTo>
                    <a:pt x="555474" y="241391"/>
                  </a:lnTo>
                  <a:cubicBezTo>
                    <a:pt x="549154" y="193982"/>
                    <a:pt x="530980" y="148153"/>
                    <a:pt x="501745" y="110226"/>
                  </a:cubicBezTo>
                  <a:cubicBezTo>
                    <a:pt x="472509" y="71508"/>
                    <a:pt x="433792" y="41483"/>
                    <a:pt x="390334" y="22519"/>
                  </a:cubicBezTo>
                  <a:cubicBezTo>
                    <a:pt x="320800" y="-7506"/>
                    <a:pt x="241785" y="-7506"/>
                    <a:pt x="172252" y="22519"/>
                  </a:cubicBezTo>
                  <a:cubicBezTo>
                    <a:pt x="128004" y="41483"/>
                    <a:pt x="89286" y="71508"/>
                    <a:pt x="60841" y="110226"/>
                  </a:cubicBezTo>
                  <a:cubicBezTo>
                    <a:pt x="31606" y="148943"/>
                    <a:pt x="13432" y="193982"/>
                    <a:pt x="7112" y="241391"/>
                  </a:cubicBezTo>
                  <a:lnTo>
                    <a:pt x="0" y="334628"/>
                  </a:lnTo>
                  <a:lnTo>
                    <a:pt x="179363" y="334628"/>
                  </a:lnTo>
                  <a:lnTo>
                    <a:pt x="184895" y="286429"/>
                  </a:lnTo>
                  <a:close/>
                  <a:moveTo>
                    <a:pt x="184895" y="213735"/>
                  </a:moveTo>
                  <a:lnTo>
                    <a:pt x="144597" y="189241"/>
                  </a:lnTo>
                  <a:cubicBezTo>
                    <a:pt x="160400" y="168697"/>
                    <a:pt x="180153" y="151314"/>
                    <a:pt x="203068" y="139461"/>
                  </a:cubicBezTo>
                  <a:lnTo>
                    <a:pt x="219661" y="186870"/>
                  </a:lnTo>
                  <a:cubicBezTo>
                    <a:pt x="207019" y="193982"/>
                    <a:pt x="195166" y="202673"/>
                    <a:pt x="184895" y="213735"/>
                  </a:cubicBezTo>
                  <a:lnTo>
                    <a:pt x="184895" y="213735"/>
                  </a:lnTo>
                  <a:close/>
                  <a:moveTo>
                    <a:pt x="251267" y="175018"/>
                  </a:moveTo>
                  <a:lnTo>
                    <a:pt x="234674" y="127609"/>
                  </a:lnTo>
                  <a:cubicBezTo>
                    <a:pt x="265490" y="118917"/>
                    <a:pt x="297886" y="118917"/>
                    <a:pt x="328702" y="127609"/>
                  </a:cubicBezTo>
                  <a:lnTo>
                    <a:pt x="312109" y="175018"/>
                  </a:lnTo>
                  <a:cubicBezTo>
                    <a:pt x="292355" y="170277"/>
                    <a:pt x="271021" y="170277"/>
                    <a:pt x="251267" y="175018"/>
                  </a:cubicBezTo>
                  <a:lnTo>
                    <a:pt x="251267" y="175018"/>
                  </a:lnTo>
                  <a:close/>
                  <a:moveTo>
                    <a:pt x="343715" y="186870"/>
                  </a:moveTo>
                  <a:lnTo>
                    <a:pt x="360308" y="139461"/>
                  </a:lnTo>
                  <a:cubicBezTo>
                    <a:pt x="383222" y="151314"/>
                    <a:pt x="403766" y="168697"/>
                    <a:pt x="418779" y="189241"/>
                  </a:cubicBezTo>
                  <a:lnTo>
                    <a:pt x="378482" y="213735"/>
                  </a:lnTo>
                  <a:cubicBezTo>
                    <a:pt x="368209" y="202673"/>
                    <a:pt x="356357" y="193982"/>
                    <a:pt x="343715" y="186870"/>
                  </a:cubicBezTo>
                  <a:lnTo>
                    <a:pt x="343715" y="186870"/>
                  </a:lnTo>
                  <a:close/>
                  <a:moveTo>
                    <a:pt x="412457" y="282478"/>
                  </a:moveTo>
                  <a:lnTo>
                    <a:pt x="412457" y="281688"/>
                  </a:lnTo>
                  <a:cubicBezTo>
                    <a:pt x="410088" y="267465"/>
                    <a:pt x="405346" y="253243"/>
                    <a:pt x="398235" y="240600"/>
                  </a:cubicBezTo>
                  <a:lnTo>
                    <a:pt x="436162" y="217686"/>
                  </a:lnTo>
                  <a:cubicBezTo>
                    <a:pt x="444063" y="234279"/>
                    <a:pt x="449595" y="251662"/>
                    <a:pt x="451965" y="269836"/>
                  </a:cubicBezTo>
                  <a:lnTo>
                    <a:pt x="455916" y="301442"/>
                  </a:lnTo>
                  <a:lnTo>
                    <a:pt x="414038" y="301442"/>
                  </a:lnTo>
                  <a:lnTo>
                    <a:pt x="412457" y="282478"/>
                  </a:lnTo>
                  <a:close/>
                  <a:moveTo>
                    <a:pt x="526239" y="301442"/>
                  </a:moveTo>
                  <a:lnTo>
                    <a:pt x="489102" y="301442"/>
                  </a:lnTo>
                  <a:lnTo>
                    <a:pt x="484361" y="265885"/>
                  </a:lnTo>
                  <a:cubicBezTo>
                    <a:pt x="481201" y="242971"/>
                    <a:pt x="474879" y="220847"/>
                    <a:pt x="464607" y="200303"/>
                  </a:cubicBezTo>
                  <a:lnTo>
                    <a:pt x="503325" y="176598"/>
                  </a:lnTo>
                  <a:cubicBezTo>
                    <a:pt x="512807" y="197932"/>
                    <a:pt x="519918" y="221637"/>
                    <a:pt x="523078" y="245341"/>
                  </a:cubicBezTo>
                  <a:lnTo>
                    <a:pt x="526239" y="301442"/>
                  </a:lnTo>
                  <a:close/>
                  <a:moveTo>
                    <a:pt x="487522" y="147363"/>
                  </a:moveTo>
                  <a:lnTo>
                    <a:pt x="448014" y="171857"/>
                  </a:lnTo>
                  <a:cubicBezTo>
                    <a:pt x="447224" y="171067"/>
                    <a:pt x="446434" y="169487"/>
                    <a:pt x="445644" y="168697"/>
                  </a:cubicBezTo>
                  <a:cubicBezTo>
                    <a:pt x="425891" y="142622"/>
                    <a:pt x="400605" y="122078"/>
                    <a:pt x="371370" y="107855"/>
                  </a:cubicBezTo>
                  <a:lnTo>
                    <a:pt x="388753" y="58866"/>
                  </a:lnTo>
                  <a:cubicBezTo>
                    <a:pt x="429050" y="77830"/>
                    <a:pt x="463027" y="109436"/>
                    <a:pt x="487522" y="147363"/>
                  </a:cubicBezTo>
                  <a:lnTo>
                    <a:pt x="487522" y="147363"/>
                  </a:lnTo>
                  <a:close/>
                  <a:moveTo>
                    <a:pt x="356357" y="45434"/>
                  </a:moveTo>
                  <a:lnTo>
                    <a:pt x="338974" y="95213"/>
                  </a:lnTo>
                  <a:cubicBezTo>
                    <a:pt x="301047" y="84151"/>
                    <a:pt x="260749" y="84151"/>
                    <a:pt x="223612" y="95213"/>
                  </a:cubicBezTo>
                  <a:lnTo>
                    <a:pt x="206229" y="45434"/>
                  </a:lnTo>
                  <a:cubicBezTo>
                    <a:pt x="255218" y="30421"/>
                    <a:pt x="308158" y="30421"/>
                    <a:pt x="356357" y="45434"/>
                  </a:cubicBezTo>
                  <a:lnTo>
                    <a:pt x="356357" y="45434"/>
                  </a:lnTo>
                  <a:close/>
                  <a:moveTo>
                    <a:pt x="175413" y="58076"/>
                  </a:moveTo>
                  <a:lnTo>
                    <a:pt x="192797" y="107065"/>
                  </a:lnTo>
                  <a:cubicBezTo>
                    <a:pt x="163560" y="121288"/>
                    <a:pt x="138276" y="141832"/>
                    <a:pt x="118522" y="167907"/>
                  </a:cubicBezTo>
                  <a:cubicBezTo>
                    <a:pt x="117732" y="168697"/>
                    <a:pt x="116941" y="170277"/>
                    <a:pt x="116152" y="171067"/>
                  </a:cubicBezTo>
                  <a:lnTo>
                    <a:pt x="76644" y="146573"/>
                  </a:lnTo>
                  <a:cubicBezTo>
                    <a:pt x="100349" y="109436"/>
                    <a:pt x="134325" y="77830"/>
                    <a:pt x="175413" y="58076"/>
                  </a:cubicBezTo>
                  <a:lnTo>
                    <a:pt x="175413" y="58076"/>
                  </a:lnTo>
                  <a:close/>
                  <a:moveTo>
                    <a:pt x="41087" y="245341"/>
                  </a:moveTo>
                  <a:cubicBezTo>
                    <a:pt x="44248" y="221637"/>
                    <a:pt x="50570" y="197932"/>
                    <a:pt x="60841" y="176598"/>
                  </a:cubicBezTo>
                  <a:lnTo>
                    <a:pt x="99559" y="200303"/>
                  </a:lnTo>
                  <a:cubicBezTo>
                    <a:pt x="89286" y="220847"/>
                    <a:pt x="82176" y="242971"/>
                    <a:pt x="79805" y="265885"/>
                  </a:cubicBezTo>
                  <a:lnTo>
                    <a:pt x="75064" y="301442"/>
                  </a:lnTo>
                  <a:lnTo>
                    <a:pt x="37137" y="301442"/>
                  </a:lnTo>
                  <a:lnTo>
                    <a:pt x="41087" y="245341"/>
                  </a:lnTo>
                  <a:close/>
                  <a:moveTo>
                    <a:pt x="149338" y="301442"/>
                  </a:moveTo>
                  <a:lnTo>
                    <a:pt x="107460" y="301442"/>
                  </a:lnTo>
                  <a:lnTo>
                    <a:pt x="111411" y="269836"/>
                  </a:lnTo>
                  <a:cubicBezTo>
                    <a:pt x="113782" y="251662"/>
                    <a:pt x="119312" y="233489"/>
                    <a:pt x="127214" y="217686"/>
                  </a:cubicBezTo>
                  <a:lnTo>
                    <a:pt x="165141" y="240600"/>
                  </a:lnTo>
                  <a:cubicBezTo>
                    <a:pt x="158030" y="253243"/>
                    <a:pt x="153289" y="266675"/>
                    <a:pt x="150918" y="281688"/>
                  </a:cubicBezTo>
                  <a:lnTo>
                    <a:pt x="149338" y="3014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47"/>
            <p:cNvSpPr/>
            <p:nvPr/>
          </p:nvSpPr>
          <p:spPr>
            <a:xfrm>
              <a:off x="8983994" y="2248516"/>
              <a:ext cx="568907" cy="200697"/>
            </a:xfrm>
            <a:custGeom>
              <a:avLst/>
              <a:gdLst/>
              <a:ahLst/>
              <a:cxnLst/>
              <a:rect l="l" t="t" r="r" b="b"/>
              <a:pathLst>
                <a:path w="568907" h="200697" extrusionOk="0">
                  <a:moveTo>
                    <a:pt x="0" y="0"/>
                  </a:moveTo>
                  <a:lnTo>
                    <a:pt x="0" y="200698"/>
                  </a:lnTo>
                  <a:lnTo>
                    <a:pt x="568907" y="200698"/>
                  </a:lnTo>
                  <a:lnTo>
                    <a:pt x="568907" y="0"/>
                  </a:lnTo>
                  <a:lnTo>
                    <a:pt x="0" y="0"/>
                  </a:lnTo>
                  <a:close/>
                  <a:moveTo>
                    <a:pt x="535721" y="83756"/>
                  </a:moveTo>
                  <a:lnTo>
                    <a:pt x="479620" y="83756"/>
                  </a:lnTo>
                  <a:lnTo>
                    <a:pt x="479620" y="33186"/>
                  </a:lnTo>
                  <a:lnTo>
                    <a:pt x="535721" y="33186"/>
                  </a:lnTo>
                  <a:lnTo>
                    <a:pt x="535721" y="83756"/>
                  </a:lnTo>
                  <a:close/>
                  <a:moveTo>
                    <a:pt x="267861" y="83756"/>
                  </a:moveTo>
                  <a:lnTo>
                    <a:pt x="211760" y="83756"/>
                  </a:lnTo>
                  <a:lnTo>
                    <a:pt x="211760" y="33186"/>
                  </a:lnTo>
                  <a:lnTo>
                    <a:pt x="267861" y="33186"/>
                  </a:lnTo>
                  <a:lnTo>
                    <a:pt x="267861" y="83756"/>
                  </a:lnTo>
                  <a:close/>
                  <a:moveTo>
                    <a:pt x="301047" y="33186"/>
                  </a:moveTo>
                  <a:lnTo>
                    <a:pt x="357147" y="33186"/>
                  </a:lnTo>
                  <a:lnTo>
                    <a:pt x="357147" y="83756"/>
                  </a:lnTo>
                  <a:lnTo>
                    <a:pt x="301047" y="83756"/>
                  </a:lnTo>
                  <a:lnTo>
                    <a:pt x="301047" y="33186"/>
                  </a:lnTo>
                  <a:close/>
                  <a:moveTo>
                    <a:pt x="178574" y="83756"/>
                  </a:moveTo>
                  <a:lnTo>
                    <a:pt x="122473" y="83756"/>
                  </a:lnTo>
                  <a:lnTo>
                    <a:pt x="122473" y="33186"/>
                  </a:lnTo>
                  <a:lnTo>
                    <a:pt x="178574" y="33186"/>
                  </a:lnTo>
                  <a:lnTo>
                    <a:pt x="178574" y="83756"/>
                  </a:lnTo>
                  <a:close/>
                  <a:moveTo>
                    <a:pt x="178574" y="116942"/>
                  </a:moveTo>
                  <a:lnTo>
                    <a:pt x="178574" y="167512"/>
                  </a:lnTo>
                  <a:lnTo>
                    <a:pt x="122473" y="167512"/>
                  </a:lnTo>
                  <a:lnTo>
                    <a:pt x="122473" y="116942"/>
                  </a:lnTo>
                  <a:lnTo>
                    <a:pt x="178574" y="116942"/>
                  </a:lnTo>
                  <a:close/>
                  <a:moveTo>
                    <a:pt x="211760" y="116942"/>
                  </a:moveTo>
                  <a:lnTo>
                    <a:pt x="267861" y="116942"/>
                  </a:lnTo>
                  <a:lnTo>
                    <a:pt x="267861" y="167512"/>
                  </a:lnTo>
                  <a:lnTo>
                    <a:pt x="211760" y="167512"/>
                  </a:lnTo>
                  <a:lnTo>
                    <a:pt x="211760" y="116942"/>
                  </a:lnTo>
                  <a:close/>
                  <a:moveTo>
                    <a:pt x="301047" y="116942"/>
                  </a:moveTo>
                  <a:lnTo>
                    <a:pt x="357147" y="116942"/>
                  </a:lnTo>
                  <a:lnTo>
                    <a:pt x="357147" y="167512"/>
                  </a:lnTo>
                  <a:lnTo>
                    <a:pt x="301047" y="167512"/>
                  </a:lnTo>
                  <a:lnTo>
                    <a:pt x="301047" y="116942"/>
                  </a:lnTo>
                  <a:close/>
                  <a:moveTo>
                    <a:pt x="390334" y="116942"/>
                  </a:moveTo>
                  <a:lnTo>
                    <a:pt x="446434" y="116942"/>
                  </a:lnTo>
                  <a:lnTo>
                    <a:pt x="446434" y="167512"/>
                  </a:lnTo>
                  <a:lnTo>
                    <a:pt x="390334" y="167512"/>
                  </a:lnTo>
                  <a:lnTo>
                    <a:pt x="390334" y="116942"/>
                  </a:lnTo>
                  <a:close/>
                  <a:moveTo>
                    <a:pt x="390334" y="83756"/>
                  </a:moveTo>
                  <a:lnTo>
                    <a:pt x="390334" y="33186"/>
                  </a:lnTo>
                  <a:lnTo>
                    <a:pt x="446434" y="33186"/>
                  </a:lnTo>
                  <a:lnTo>
                    <a:pt x="446434" y="83756"/>
                  </a:lnTo>
                  <a:lnTo>
                    <a:pt x="390334" y="83756"/>
                  </a:lnTo>
                  <a:close/>
                  <a:moveTo>
                    <a:pt x="89287" y="33186"/>
                  </a:moveTo>
                  <a:lnTo>
                    <a:pt x="89287" y="83756"/>
                  </a:lnTo>
                  <a:lnTo>
                    <a:pt x="33186" y="83756"/>
                  </a:lnTo>
                  <a:lnTo>
                    <a:pt x="33186" y="33186"/>
                  </a:lnTo>
                  <a:lnTo>
                    <a:pt x="89287" y="33186"/>
                  </a:lnTo>
                  <a:close/>
                  <a:moveTo>
                    <a:pt x="33186" y="116942"/>
                  </a:moveTo>
                  <a:lnTo>
                    <a:pt x="89287" y="116942"/>
                  </a:lnTo>
                  <a:lnTo>
                    <a:pt x="89287" y="167512"/>
                  </a:lnTo>
                  <a:lnTo>
                    <a:pt x="33186" y="167512"/>
                  </a:lnTo>
                  <a:lnTo>
                    <a:pt x="33186" y="116942"/>
                  </a:lnTo>
                  <a:close/>
                  <a:moveTo>
                    <a:pt x="479620" y="167512"/>
                  </a:moveTo>
                  <a:lnTo>
                    <a:pt x="479620" y="116942"/>
                  </a:lnTo>
                  <a:lnTo>
                    <a:pt x="535721" y="116942"/>
                  </a:lnTo>
                  <a:lnTo>
                    <a:pt x="535721" y="167512"/>
                  </a:lnTo>
                  <a:lnTo>
                    <a:pt x="479620" y="1675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9" name="Google Shape;589;p47"/>
          <p:cNvGrpSpPr/>
          <p:nvPr/>
        </p:nvGrpSpPr>
        <p:grpSpPr>
          <a:xfrm>
            <a:off x="4424040" y="3072428"/>
            <a:ext cx="292020" cy="246594"/>
            <a:chOff x="2481068" y="5714110"/>
            <a:chExt cx="568907" cy="480410"/>
          </a:xfrm>
        </p:grpSpPr>
        <p:sp>
          <p:nvSpPr>
            <p:cNvPr id="590" name="Google Shape;590;p47"/>
            <p:cNvSpPr/>
            <p:nvPr/>
          </p:nvSpPr>
          <p:spPr>
            <a:xfrm>
              <a:off x="2481068" y="5714110"/>
              <a:ext cx="568907" cy="480410"/>
            </a:xfrm>
            <a:custGeom>
              <a:avLst/>
              <a:gdLst/>
              <a:ahLst/>
              <a:cxnLst/>
              <a:rect l="l" t="t" r="r" b="b"/>
              <a:pathLst>
                <a:path w="568907" h="480410" extrusionOk="0">
                  <a:moveTo>
                    <a:pt x="568907" y="344505"/>
                  </a:moveTo>
                  <a:lnTo>
                    <a:pt x="493053" y="327912"/>
                  </a:lnTo>
                  <a:lnTo>
                    <a:pt x="470139" y="289194"/>
                  </a:lnTo>
                  <a:lnTo>
                    <a:pt x="470139" y="33976"/>
                  </a:lnTo>
                  <a:lnTo>
                    <a:pt x="402976" y="33976"/>
                  </a:lnTo>
                  <a:lnTo>
                    <a:pt x="402976" y="0"/>
                  </a:lnTo>
                  <a:lnTo>
                    <a:pt x="369000" y="0"/>
                  </a:lnTo>
                  <a:lnTo>
                    <a:pt x="369000" y="33976"/>
                  </a:lnTo>
                  <a:lnTo>
                    <a:pt x="301837" y="33976"/>
                  </a:lnTo>
                  <a:lnTo>
                    <a:pt x="301837" y="0"/>
                  </a:lnTo>
                  <a:lnTo>
                    <a:pt x="268651" y="0"/>
                  </a:lnTo>
                  <a:lnTo>
                    <a:pt x="268651" y="33976"/>
                  </a:lnTo>
                  <a:lnTo>
                    <a:pt x="201488" y="33976"/>
                  </a:lnTo>
                  <a:lnTo>
                    <a:pt x="201488" y="0"/>
                  </a:lnTo>
                  <a:lnTo>
                    <a:pt x="168302" y="0"/>
                  </a:lnTo>
                  <a:lnTo>
                    <a:pt x="168302" y="33976"/>
                  </a:lnTo>
                  <a:lnTo>
                    <a:pt x="101139" y="33976"/>
                  </a:lnTo>
                  <a:lnTo>
                    <a:pt x="101139" y="0"/>
                  </a:lnTo>
                  <a:lnTo>
                    <a:pt x="67953" y="0"/>
                  </a:lnTo>
                  <a:lnTo>
                    <a:pt x="67953" y="33976"/>
                  </a:lnTo>
                  <a:lnTo>
                    <a:pt x="0" y="33976"/>
                  </a:lnTo>
                  <a:lnTo>
                    <a:pt x="0" y="436952"/>
                  </a:lnTo>
                  <a:lnTo>
                    <a:pt x="386383" y="436952"/>
                  </a:lnTo>
                  <a:lnTo>
                    <a:pt x="381642" y="480411"/>
                  </a:lnTo>
                  <a:lnTo>
                    <a:pt x="452755" y="448805"/>
                  </a:lnTo>
                  <a:lnTo>
                    <a:pt x="523869" y="480411"/>
                  </a:lnTo>
                  <a:lnTo>
                    <a:pt x="515967" y="402976"/>
                  </a:lnTo>
                  <a:lnTo>
                    <a:pt x="568907" y="344505"/>
                  </a:lnTo>
                  <a:close/>
                  <a:moveTo>
                    <a:pt x="67163" y="67163"/>
                  </a:moveTo>
                  <a:lnTo>
                    <a:pt x="67163" y="100349"/>
                  </a:lnTo>
                  <a:lnTo>
                    <a:pt x="100349" y="100349"/>
                  </a:lnTo>
                  <a:lnTo>
                    <a:pt x="100349" y="67163"/>
                  </a:lnTo>
                  <a:lnTo>
                    <a:pt x="167512" y="67163"/>
                  </a:lnTo>
                  <a:lnTo>
                    <a:pt x="167512" y="100349"/>
                  </a:lnTo>
                  <a:lnTo>
                    <a:pt x="200698" y="100349"/>
                  </a:lnTo>
                  <a:lnTo>
                    <a:pt x="200698" y="67163"/>
                  </a:lnTo>
                  <a:lnTo>
                    <a:pt x="267860" y="67163"/>
                  </a:lnTo>
                  <a:lnTo>
                    <a:pt x="267860" y="100349"/>
                  </a:lnTo>
                  <a:lnTo>
                    <a:pt x="301047" y="100349"/>
                  </a:lnTo>
                  <a:lnTo>
                    <a:pt x="301047" y="67163"/>
                  </a:lnTo>
                  <a:lnTo>
                    <a:pt x="368210" y="67163"/>
                  </a:lnTo>
                  <a:lnTo>
                    <a:pt x="368210" y="100349"/>
                  </a:lnTo>
                  <a:lnTo>
                    <a:pt x="402186" y="100349"/>
                  </a:lnTo>
                  <a:lnTo>
                    <a:pt x="402186" y="67163"/>
                  </a:lnTo>
                  <a:lnTo>
                    <a:pt x="435372" y="67163"/>
                  </a:lnTo>
                  <a:lnTo>
                    <a:pt x="435372" y="134325"/>
                  </a:lnTo>
                  <a:lnTo>
                    <a:pt x="32396" y="134325"/>
                  </a:lnTo>
                  <a:lnTo>
                    <a:pt x="32396" y="67163"/>
                  </a:lnTo>
                  <a:lnTo>
                    <a:pt x="67163" y="67163"/>
                  </a:lnTo>
                  <a:close/>
                  <a:moveTo>
                    <a:pt x="33186" y="402976"/>
                  </a:moveTo>
                  <a:lnTo>
                    <a:pt x="33186" y="168302"/>
                  </a:lnTo>
                  <a:lnTo>
                    <a:pt x="436162" y="168302"/>
                  </a:lnTo>
                  <a:lnTo>
                    <a:pt x="436162" y="289985"/>
                  </a:lnTo>
                  <a:lnTo>
                    <a:pt x="414038" y="328702"/>
                  </a:lnTo>
                  <a:lnTo>
                    <a:pt x="338184" y="345295"/>
                  </a:lnTo>
                  <a:lnTo>
                    <a:pt x="390334" y="403766"/>
                  </a:lnTo>
                  <a:lnTo>
                    <a:pt x="390334" y="403766"/>
                  </a:lnTo>
                  <a:lnTo>
                    <a:pt x="33186" y="403766"/>
                  </a:lnTo>
                  <a:close/>
                  <a:moveTo>
                    <a:pt x="485942" y="425890"/>
                  </a:moveTo>
                  <a:lnTo>
                    <a:pt x="453546" y="411667"/>
                  </a:lnTo>
                  <a:lnTo>
                    <a:pt x="421149" y="425890"/>
                  </a:lnTo>
                  <a:lnTo>
                    <a:pt x="424310" y="391124"/>
                  </a:lnTo>
                  <a:lnTo>
                    <a:pt x="400606" y="365049"/>
                  </a:lnTo>
                  <a:lnTo>
                    <a:pt x="435372" y="357147"/>
                  </a:lnTo>
                  <a:lnTo>
                    <a:pt x="453546" y="326331"/>
                  </a:lnTo>
                  <a:lnTo>
                    <a:pt x="471719" y="357147"/>
                  </a:lnTo>
                  <a:lnTo>
                    <a:pt x="506486" y="365049"/>
                  </a:lnTo>
                  <a:lnTo>
                    <a:pt x="482781" y="391124"/>
                  </a:lnTo>
                  <a:lnTo>
                    <a:pt x="485942" y="4258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47"/>
            <p:cNvSpPr/>
            <p:nvPr/>
          </p:nvSpPr>
          <p:spPr>
            <a:xfrm>
              <a:off x="2548230" y="5915598"/>
              <a:ext cx="50569" cy="33976"/>
            </a:xfrm>
            <a:custGeom>
              <a:avLst/>
              <a:gdLst/>
              <a:ahLst/>
              <a:cxnLst/>
              <a:rect l="l" t="t" r="r" b="b"/>
              <a:pathLst>
                <a:path w="50569" h="33976" extrusionOk="0">
                  <a:moveTo>
                    <a:pt x="0" y="0"/>
                  </a:moveTo>
                  <a:lnTo>
                    <a:pt x="50569" y="0"/>
                  </a:lnTo>
                  <a:lnTo>
                    <a:pt x="50569" y="33976"/>
                  </a:lnTo>
                  <a:lnTo>
                    <a:pt x="0" y="339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47"/>
            <p:cNvSpPr/>
            <p:nvPr/>
          </p:nvSpPr>
          <p:spPr>
            <a:xfrm>
              <a:off x="2548230" y="5982761"/>
              <a:ext cx="50569" cy="33186"/>
            </a:xfrm>
            <a:custGeom>
              <a:avLst/>
              <a:gdLst/>
              <a:ahLst/>
              <a:cxnLst/>
              <a:rect l="l" t="t" r="r" b="b"/>
              <a:pathLst>
                <a:path w="50569" h="33186" extrusionOk="0">
                  <a:moveTo>
                    <a:pt x="0" y="0"/>
                  </a:moveTo>
                  <a:lnTo>
                    <a:pt x="50569" y="0"/>
                  </a:lnTo>
                  <a:lnTo>
                    <a:pt x="50569"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47"/>
            <p:cNvSpPr/>
            <p:nvPr/>
          </p:nvSpPr>
          <p:spPr>
            <a:xfrm>
              <a:off x="2548230" y="6049923"/>
              <a:ext cx="50569" cy="33186"/>
            </a:xfrm>
            <a:custGeom>
              <a:avLst/>
              <a:gdLst/>
              <a:ahLst/>
              <a:cxnLst/>
              <a:rect l="l" t="t" r="r" b="b"/>
              <a:pathLst>
                <a:path w="50569" h="33186" extrusionOk="0">
                  <a:moveTo>
                    <a:pt x="0" y="0"/>
                  </a:moveTo>
                  <a:lnTo>
                    <a:pt x="50569" y="0"/>
                  </a:lnTo>
                  <a:lnTo>
                    <a:pt x="50569"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47"/>
            <p:cNvSpPr/>
            <p:nvPr/>
          </p:nvSpPr>
          <p:spPr>
            <a:xfrm>
              <a:off x="2643048" y="5915598"/>
              <a:ext cx="50569" cy="33976"/>
            </a:xfrm>
            <a:custGeom>
              <a:avLst/>
              <a:gdLst/>
              <a:ahLst/>
              <a:cxnLst/>
              <a:rect l="l" t="t" r="r" b="b"/>
              <a:pathLst>
                <a:path w="50569" h="33976" extrusionOk="0">
                  <a:moveTo>
                    <a:pt x="0" y="0"/>
                  </a:moveTo>
                  <a:lnTo>
                    <a:pt x="50569" y="0"/>
                  </a:lnTo>
                  <a:lnTo>
                    <a:pt x="50569" y="33976"/>
                  </a:lnTo>
                  <a:lnTo>
                    <a:pt x="0" y="339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47"/>
            <p:cNvSpPr/>
            <p:nvPr/>
          </p:nvSpPr>
          <p:spPr>
            <a:xfrm>
              <a:off x="2643048" y="5982761"/>
              <a:ext cx="50569" cy="33186"/>
            </a:xfrm>
            <a:custGeom>
              <a:avLst/>
              <a:gdLst/>
              <a:ahLst/>
              <a:cxnLst/>
              <a:rect l="l" t="t" r="r" b="b"/>
              <a:pathLst>
                <a:path w="50569" h="33186" extrusionOk="0">
                  <a:moveTo>
                    <a:pt x="0" y="0"/>
                  </a:moveTo>
                  <a:lnTo>
                    <a:pt x="50569" y="0"/>
                  </a:lnTo>
                  <a:lnTo>
                    <a:pt x="50569"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47"/>
            <p:cNvSpPr/>
            <p:nvPr/>
          </p:nvSpPr>
          <p:spPr>
            <a:xfrm>
              <a:off x="2643048" y="6049923"/>
              <a:ext cx="50569" cy="33186"/>
            </a:xfrm>
            <a:custGeom>
              <a:avLst/>
              <a:gdLst/>
              <a:ahLst/>
              <a:cxnLst/>
              <a:rect l="l" t="t" r="r" b="b"/>
              <a:pathLst>
                <a:path w="50569" h="33186" extrusionOk="0">
                  <a:moveTo>
                    <a:pt x="0" y="0"/>
                  </a:moveTo>
                  <a:lnTo>
                    <a:pt x="50569" y="0"/>
                  </a:lnTo>
                  <a:lnTo>
                    <a:pt x="50569"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47"/>
            <p:cNvSpPr/>
            <p:nvPr/>
          </p:nvSpPr>
          <p:spPr>
            <a:xfrm>
              <a:off x="2738656" y="5915598"/>
              <a:ext cx="50569" cy="33976"/>
            </a:xfrm>
            <a:custGeom>
              <a:avLst/>
              <a:gdLst/>
              <a:ahLst/>
              <a:cxnLst/>
              <a:rect l="l" t="t" r="r" b="b"/>
              <a:pathLst>
                <a:path w="50569" h="33976" extrusionOk="0">
                  <a:moveTo>
                    <a:pt x="0" y="0"/>
                  </a:moveTo>
                  <a:lnTo>
                    <a:pt x="50570" y="0"/>
                  </a:lnTo>
                  <a:lnTo>
                    <a:pt x="50570" y="33976"/>
                  </a:lnTo>
                  <a:lnTo>
                    <a:pt x="0" y="339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47"/>
            <p:cNvSpPr/>
            <p:nvPr/>
          </p:nvSpPr>
          <p:spPr>
            <a:xfrm>
              <a:off x="2738656" y="5982761"/>
              <a:ext cx="50569" cy="33186"/>
            </a:xfrm>
            <a:custGeom>
              <a:avLst/>
              <a:gdLst/>
              <a:ahLst/>
              <a:cxnLst/>
              <a:rect l="l" t="t" r="r" b="b"/>
              <a:pathLst>
                <a:path w="50569" h="33186" extrusionOk="0">
                  <a:moveTo>
                    <a:pt x="0" y="0"/>
                  </a:moveTo>
                  <a:lnTo>
                    <a:pt x="50570" y="0"/>
                  </a:lnTo>
                  <a:lnTo>
                    <a:pt x="50570"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47"/>
            <p:cNvSpPr/>
            <p:nvPr/>
          </p:nvSpPr>
          <p:spPr>
            <a:xfrm>
              <a:off x="2738656" y="6049923"/>
              <a:ext cx="50569" cy="33186"/>
            </a:xfrm>
            <a:custGeom>
              <a:avLst/>
              <a:gdLst/>
              <a:ahLst/>
              <a:cxnLst/>
              <a:rect l="l" t="t" r="r" b="b"/>
              <a:pathLst>
                <a:path w="50569" h="33186" extrusionOk="0">
                  <a:moveTo>
                    <a:pt x="0" y="0"/>
                  </a:moveTo>
                  <a:lnTo>
                    <a:pt x="50570" y="0"/>
                  </a:lnTo>
                  <a:lnTo>
                    <a:pt x="50570"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47"/>
            <p:cNvSpPr/>
            <p:nvPr/>
          </p:nvSpPr>
          <p:spPr>
            <a:xfrm>
              <a:off x="2833474" y="5915598"/>
              <a:ext cx="50569" cy="33976"/>
            </a:xfrm>
            <a:custGeom>
              <a:avLst/>
              <a:gdLst/>
              <a:ahLst/>
              <a:cxnLst/>
              <a:rect l="l" t="t" r="r" b="b"/>
              <a:pathLst>
                <a:path w="50569" h="33976" extrusionOk="0">
                  <a:moveTo>
                    <a:pt x="0" y="0"/>
                  </a:moveTo>
                  <a:lnTo>
                    <a:pt x="50570" y="0"/>
                  </a:lnTo>
                  <a:lnTo>
                    <a:pt x="50570" y="33976"/>
                  </a:lnTo>
                  <a:lnTo>
                    <a:pt x="0" y="339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47"/>
            <p:cNvSpPr/>
            <p:nvPr/>
          </p:nvSpPr>
          <p:spPr>
            <a:xfrm>
              <a:off x="2833474" y="5982761"/>
              <a:ext cx="50569" cy="33186"/>
            </a:xfrm>
            <a:custGeom>
              <a:avLst/>
              <a:gdLst/>
              <a:ahLst/>
              <a:cxnLst/>
              <a:rect l="l" t="t" r="r" b="b"/>
              <a:pathLst>
                <a:path w="50569" h="33186" extrusionOk="0">
                  <a:moveTo>
                    <a:pt x="0" y="0"/>
                  </a:moveTo>
                  <a:lnTo>
                    <a:pt x="50570" y="0"/>
                  </a:lnTo>
                  <a:lnTo>
                    <a:pt x="50570"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6" name="Google Shape;626;p51"/>
          <p:cNvSpPr txBox="1">
            <a:spLocks noGrp="1"/>
          </p:cNvSpPr>
          <p:nvPr>
            <p:ph type="title"/>
          </p:nvPr>
        </p:nvSpPr>
        <p:spPr>
          <a:xfrm>
            <a:off x="4694938" y="1609588"/>
            <a:ext cx="3599700" cy="107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the concept</a:t>
            </a:r>
            <a:endParaRPr/>
          </a:p>
        </p:txBody>
      </p:sp>
      <p:sp>
        <p:nvSpPr>
          <p:cNvPr id="627" name="Google Shape;627;p51"/>
          <p:cNvSpPr txBox="1">
            <a:spLocks noGrp="1"/>
          </p:cNvSpPr>
          <p:nvPr>
            <p:ph type="subTitle" idx="1"/>
          </p:nvPr>
        </p:nvSpPr>
        <p:spPr>
          <a:xfrm>
            <a:off x="4694938" y="2681913"/>
            <a:ext cx="3599700" cy="8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2" name="Рисунок 1"/>
          <p:cNvSpPr>
            <a:spLocks noGrp="1"/>
          </p:cNvSpPr>
          <p:nvPr>
            <p:ph type="pic" idx="2"/>
          </p:nvPr>
        </p:nvSpPr>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53"/>
          <p:cNvSpPr txBox="1">
            <a:spLocks noGrp="1"/>
          </p:cNvSpPr>
          <p:nvPr>
            <p:ph type="subTitle" idx="1"/>
          </p:nvPr>
        </p:nvSpPr>
        <p:spPr>
          <a:xfrm>
            <a:off x="2891150" y="2013987"/>
            <a:ext cx="3361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640" name="Google Shape;640;p53"/>
          <p:cNvSpPr txBox="1">
            <a:spLocks noGrp="1"/>
          </p:cNvSpPr>
          <p:nvPr>
            <p:ph type="title"/>
          </p:nvPr>
        </p:nvSpPr>
        <p:spPr>
          <a:xfrm>
            <a:off x="2891150" y="1255988"/>
            <a:ext cx="33618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125,874</a:t>
            </a:r>
            <a:endParaRPr/>
          </a:p>
        </p:txBody>
      </p:sp>
      <p:sp>
        <p:nvSpPr>
          <p:cNvPr id="641" name="Google Shape;641;p53"/>
          <p:cNvSpPr txBox="1">
            <a:spLocks noGrp="1"/>
          </p:cNvSpPr>
          <p:nvPr>
            <p:ph type="title" idx="2"/>
          </p:nvPr>
        </p:nvSpPr>
        <p:spPr>
          <a:xfrm>
            <a:off x="1104175" y="2751767"/>
            <a:ext cx="33618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385,000</a:t>
            </a:r>
            <a:endParaRPr/>
          </a:p>
        </p:txBody>
      </p:sp>
      <p:sp>
        <p:nvSpPr>
          <p:cNvPr id="642" name="Google Shape;642;p53"/>
          <p:cNvSpPr txBox="1">
            <a:spLocks noGrp="1"/>
          </p:cNvSpPr>
          <p:nvPr>
            <p:ph type="subTitle" idx="3"/>
          </p:nvPr>
        </p:nvSpPr>
        <p:spPr>
          <a:xfrm>
            <a:off x="1104175" y="3512338"/>
            <a:ext cx="3361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643" name="Google Shape;643;p53"/>
          <p:cNvSpPr txBox="1">
            <a:spLocks noGrp="1"/>
          </p:cNvSpPr>
          <p:nvPr>
            <p:ph type="title" idx="4"/>
          </p:nvPr>
        </p:nvSpPr>
        <p:spPr>
          <a:xfrm>
            <a:off x="4678025" y="2751771"/>
            <a:ext cx="33618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684,000</a:t>
            </a:r>
            <a:endParaRPr/>
          </a:p>
        </p:txBody>
      </p:sp>
      <p:sp>
        <p:nvSpPr>
          <p:cNvPr id="644" name="Google Shape;644;p53"/>
          <p:cNvSpPr txBox="1">
            <a:spLocks noGrp="1"/>
          </p:cNvSpPr>
          <p:nvPr>
            <p:ph type="subTitle" idx="5"/>
          </p:nvPr>
        </p:nvSpPr>
        <p:spPr>
          <a:xfrm>
            <a:off x="4678025" y="3514913"/>
            <a:ext cx="3361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54"/>
          <p:cNvSpPr/>
          <p:nvPr/>
        </p:nvSpPr>
        <p:spPr>
          <a:xfrm>
            <a:off x="1389025" y="2749925"/>
            <a:ext cx="1522200" cy="15222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650" name="Google Shape;650;p54"/>
          <p:cNvSpPr/>
          <p:nvPr/>
        </p:nvSpPr>
        <p:spPr>
          <a:xfrm>
            <a:off x="1582975" y="2943875"/>
            <a:ext cx="1134300" cy="1134300"/>
          </a:xfrm>
          <a:prstGeom prst="arc">
            <a:avLst>
              <a:gd name="adj1" fmla="val 16200000"/>
              <a:gd name="adj2" fmla="val 8345877"/>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651" name="Google Shape;651;p54"/>
          <p:cNvSpPr/>
          <p:nvPr/>
        </p:nvSpPr>
        <p:spPr>
          <a:xfrm>
            <a:off x="6232800" y="1359800"/>
            <a:ext cx="1522200" cy="15222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652" name="Google Shape;652;p54"/>
          <p:cNvSpPr/>
          <p:nvPr/>
        </p:nvSpPr>
        <p:spPr>
          <a:xfrm>
            <a:off x="6426750" y="1553750"/>
            <a:ext cx="1134300" cy="1134300"/>
          </a:xfrm>
          <a:prstGeom prst="arc">
            <a:avLst>
              <a:gd name="adj1" fmla="val 16200000"/>
              <a:gd name="adj2" fmla="val 967232"/>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653" name="Google Shape;653;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Preserving the union</a:t>
            </a:r>
            <a:endParaRPr/>
          </a:p>
        </p:txBody>
      </p:sp>
      <p:sp>
        <p:nvSpPr>
          <p:cNvPr id="654" name="Google Shape;654;p54"/>
          <p:cNvSpPr txBox="1"/>
          <p:nvPr/>
        </p:nvSpPr>
        <p:spPr>
          <a:xfrm>
            <a:off x="1632325" y="3175475"/>
            <a:ext cx="1035600" cy="671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dk1"/>
                </a:solidFill>
                <a:latin typeface="Amiri"/>
                <a:ea typeface="Amiri"/>
                <a:cs typeface="Amiri"/>
                <a:sym typeface="Amiri"/>
              </a:rPr>
              <a:t>70%</a:t>
            </a:r>
            <a:endParaRPr sz="3000">
              <a:solidFill>
                <a:schemeClr val="dk1"/>
              </a:solidFill>
              <a:latin typeface="Amiri"/>
              <a:ea typeface="Amiri"/>
              <a:cs typeface="Amiri"/>
              <a:sym typeface="Amiri"/>
            </a:endParaRPr>
          </a:p>
        </p:txBody>
      </p:sp>
      <p:sp>
        <p:nvSpPr>
          <p:cNvPr id="655" name="Google Shape;655;p54"/>
          <p:cNvSpPr txBox="1"/>
          <p:nvPr/>
        </p:nvSpPr>
        <p:spPr>
          <a:xfrm>
            <a:off x="6476100" y="1785350"/>
            <a:ext cx="1035600" cy="671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dk1"/>
                </a:solidFill>
                <a:latin typeface="Amiri"/>
                <a:ea typeface="Amiri"/>
                <a:cs typeface="Amiri"/>
                <a:sym typeface="Amiri"/>
              </a:rPr>
              <a:t>30%</a:t>
            </a:r>
            <a:endParaRPr sz="3000">
              <a:solidFill>
                <a:schemeClr val="dk1"/>
              </a:solidFill>
              <a:latin typeface="Amiri"/>
              <a:ea typeface="Amiri"/>
              <a:cs typeface="Amiri"/>
              <a:sym typeface="Amiri"/>
            </a:endParaRPr>
          </a:p>
        </p:txBody>
      </p:sp>
      <p:sp>
        <p:nvSpPr>
          <p:cNvPr id="656" name="Google Shape;656;p54"/>
          <p:cNvSpPr txBox="1"/>
          <p:nvPr/>
        </p:nvSpPr>
        <p:spPr>
          <a:xfrm>
            <a:off x="3129450" y="2015763"/>
            <a:ext cx="2885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Catamaran Medium"/>
                <a:ea typeface="Catamaran Medium"/>
                <a:cs typeface="Catamaran Medium"/>
                <a:sym typeface="Catamaran Medium"/>
              </a:rPr>
              <a:t>Mercury is the closest planet to the Sun and the smallest of them all</a:t>
            </a:r>
            <a:endParaRPr>
              <a:solidFill>
                <a:schemeClr val="dk1"/>
              </a:solidFill>
              <a:latin typeface="Catamaran Medium"/>
              <a:ea typeface="Catamaran Medium"/>
              <a:cs typeface="Catamaran Medium"/>
              <a:sym typeface="Catamaran Medium"/>
            </a:endParaRPr>
          </a:p>
        </p:txBody>
      </p:sp>
      <p:sp>
        <p:nvSpPr>
          <p:cNvPr id="657" name="Google Shape;657;p54"/>
          <p:cNvSpPr txBox="1"/>
          <p:nvPr/>
        </p:nvSpPr>
        <p:spPr>
          <a:xfrm>
            <a:off x="3129451" y="3405888"/>
            <a:ext cx="2885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Catamaran Medium"/>
                <a:ea typeface="Catamaran Medium"/>
                <a:cs typeface="Catamaran Medium"/>
                <a:sym typeface="Catamaran Medium"/>
              </a:rPr>
              <a:t>Venus has a beautiful name and is the second planet from the Sun</a:t>
            </a:r>
            <a:endParaRPr>
              <a:solidFill>
                <a:schemeClr val="dk1"/>
              </a:solidFill>
              <a:latin typeface="Catamaran Medium"/>
              <a:ea typeface="Catamaran Medium"/>
              <a:cs typeface="Catamaran Medium"/>
              <a:sym typeface="Catamaran Medium"/>
            </a:endParaRPr>
          </a:p>
        </p:txBody>
      </p:sp>
      <p:sp>
        <p:nvSpPr>
          <p:cNvPr id="658" name="Google Shape;658;p54"/>
          <p:cNvSpPr txBox="1"/>
          <p:nvPr/>
        </p:nvSpPr>
        <p:spPr>
          <a:xfrm>
            <a:off x="3129450" y="1653338"/>
            <a:ext cx="2885100" cy="483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a:solidFill>
                  <a:schemeClr val="dk1"/>
                </a:solidFill>
                <a:latin typeface="Amiri"/>
                <a:ea typeface="Amiri"/>
                <a:cs typeface="Amiri"/>
                <a:sym typeface="Amiri"/>
              </a:rPr>
              <a:t>Mercury</a:t>
            </a:r>
            <a:endParaRPr sz="2400">
              <a:solidFill>
                <a:schemeClr val="dk1"/>
              </a:solidFill>
              <a:latin typeface="Amiri"/>
              <a:ea typeface="Amiri"/>
              <a:cs typeface="Amiri"/>
              <a:sym typeface="Amiri"/>
            </a:endParaRPr>
          </a:p>
        </p:txBody>
      </p:sp>
      <p:sp>
        <p:nvSpPr>
          <p:cNvPr id="659" name="Google Shape;659;p54"/>
          <p:cNvSpPr txBox="1"/>
          <p:nvPr/>
        </p:nvSpPr>
        <p:spPr>
          <a:xfrm>
            <a:off x="3129456" y="3043462"/>
            <a:ext cx="2885100" cy="48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Amiri"/>
                <a:ea typeface="Amiri"/>
                <a:cs typeface="Amiri"/>
                <a:sym typeface="Amiri"/>
              </a:rPr>
              <a:t>Venus</a:t>
            </a:r>
            <a:endParaRPr sz="2400">
              <a:solidFill>
                <a:schemeClr val="dk1"/>
              </a:solidFill>
              <a:latin typeface="Amiri"/>
              <a:ea typeface="Amiri"/>
              <a:cs typeface="Amiri"/>
              <a:sym typeface="Ami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Lincoln's presidential years</a:t>
            </a:r>
            <a:endParaRPr/>
          </a:p>
        </p:txBody>
      </p:sp>
      <p:grpSp>
        <p:nvGrpSpPr>
          <p:cNvPr id="696" name="Google Shape;696;p58"/>
          <p:cNvGrpSpPr/>
          <p:nvPr/>
        </p:nvGrpSpPr>
        <p:grpSpPr>
          <a:xfrm>
            <a:off x="1042995" y="1631925"/>
            <a:ext cx="4338426" cy="2527119"/>
            <a:chOff x="3400151" y="1675574"/>
            <a:chExt cx="4837134" cy="2817615"/>
          </a:xfrm>
        </p:grpSpPr>
        <p:sp>
          <p:nvSpPr>
            <p:cNvPr id="697" name="Google Shape;697;p58"/>
            <p:cNvSpPr/>
            <p:nvPr/>
          </p:nvSpPr>
          <p:spPr>
            <a:xfrm>
              <a:off x="5720181" y="1930142"/>
              <a:ext cx="69552" cy="99351"/>
            </a:xfrm>
            <a:custGeom>
              <a:avLst/>
              <a:gdLst/>
              <a:ahLst/>
              <a:cxnLst/>
              <a:rect l="l" t="t" r="r" b="b"/>
              <a:pathLst>
                <a:path w="2187" h="3124" extrusionOk="0">
                  <a:moveTo>
                    <a:pt x="1480" y="1"/>
                  </a:moveTo>
                  <a:lnTo>
                    <a:pt x="1069" y="165"/>
                  </a:lnTo>
                  <a:lnTo>
                    <a:pt x="362" y="445"/>
                  </a:lnTo>
                  <a:lnTo>
                    <a:pt x="395" y="2220"/>
                  </a:lnTo>
                  <a:lnTo>
                    <a:pt x="198" y="2253"/>
                  </a:lnTo>
                  <a:cubicBezTo>
                    <a:pt x="116" y="2253"/>
                    <a:pt x="50" y="2285"/>
                    <a:pt x="1" y="2351"/>
                  </a:cubicBezTo>
                  <a:lnTo>
                    <a:pt x="527" y="2680"/>
                  </a:lnTo>
                  <a:lnTo>
                    <a:pt x="543" y="2680"/>
                  </a:lnTo>
                  <a:lnTo>
                    <a:pt x="609" y="2713"/>
                  </a:lnTo>
                  <a:lnTo>
                    <a:pt x="724" y="2778"/>
                  </a:lnTo>
                  <a:lnTo>
                    <a:pt x="773" y="2795"/>
                  </a:lnTo>
                  <a:lnTo>
                    <a:pt x="937" y="2877"/>
                  </a:lnTo>
                  <a:lnTo>
                    <a:pt x="954" y="2894"/>
                  </a:lnTo>
                  <a:lnTo>
                    <a:pt x="1003" y="2926"/>
                  </a:lnTo>
                  <a:lnTo>
                    <a:pt x="1036" y="2861"/>
                  </a:lnTo>
                  <a:lnTo>
                    <a:pt x="1200" y="3058"/>
                  </a:lnTo>
                  <a:lnTo>
                    <a:pt x="1266" y="3107"/>
                  </a:lnTo>
                  <a:lnTo>
                    <a:pt x="1283" y="3124"/>
                  </a:lnTo>
                  <a:lnTo>
                    <a:pt x="1365" y="3009"/>
                  </a:lnTo>
                  <a:cubicBezTo>
                    <a:pt x="1578" y="2631"/>
                    <a:pt x="1858" y="2269"/>
                    <a:pt x="2187" y="1973"/>
                  </a:cubicBezTo>
                  <a:lnTo>
                    <a:pt x="2170" y="1924"/>
                  </a:lnTo>
                  <a:cubicBezTo>
                    <a:pt x="2104" y="1611"/>
                    <a:pt x="1726" y="658"/>
                    <a:pt x="1480"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8"/>
            <p:cNvSpPr/>
            <p:nvPr/>
          </p:nvSpPr>
          <p:spPr>
            <a:xfrm>
              <a:off x="6157725" y="4012837"/>
              <a:ext cx="83164" cy="41343"/>
            </a:xfrm>
            <a:custGeom>
              <a:avLst/>
              <a:gdLst/>
              <a:ahLst/>
              <a:cxnLst/>
              <a:rect l="l" t="t" r="r" b="b"/>
              <a:pathLst>
                <a:path w="2615" h="1300" extrusionOk="0">
                  <a:moveTo>
                    <a:pt x="741" y="1"/>
                  </a:moveTo>
                  <a:cubicBezTo>
                    <a:pt x="724" y="1"/>
                    <a:pt x="708" y="17"/>
                    <a:pt x="691" y="34"/>
                  </a:cubicBezTo>
                  <a:cubicBezTo>
                    <a:pt x="626" y="83"/>
                    <a:pt x="543" y="149"/>
                    <a:pt x="494" y="214"/>
                  </a:cubicBezTo>
                  <a:cubicBezTo>
                    <a:pt x="248" y="395"/>
                    <a:pt x="116" y="510"/>
                    <a:pt x="116" y="658"/>
                  </a:cubicBezTo>
                  <a:cubicBezTo>
                    <a:pt x="100" y="773"/>
                    <a:pt x="83" y="888"/>
                    <a:pt x="34" y="987"/>
                  </a:cubicBezTo>
                  <a:cubicBezTo>
                    <a:pt x="17" y="1069"/>
                    <a:pt x="1" y="1135"/>
                    <a:pt x="1" y="1217"/>
                  </a:cubicBezTo>
                  <a:cubicBezTo>
                    <a:pt x="1" y="1217"/>
                    <a:pt x="83" y="1299"/>
                    <a:pt x="478" y="1299"/>
                  </a:cubicBezTo>
                  <a:cubicBezTo>
                    <a:pt x="576" y="1299"/>
                    <a:pt x="675" y="1299"/>
                    <a:pt x="774" y="1283"/>
                  </a:cubicBezTo>
                  <a:cubicBezTo>
                    <a:pt x="1678" y="1217"/>
                    <a:pt x="2203" y="1184"/>
                    <a:pt x="2319" y="1184"/>
                  </a:cubicBezTo>
                  <a:cubicBezTo>
                    <a:pt x="2384" y="1151"/>
                    <a:pt x="2450" y="1135"/>
                    <a:pt x="2532" y="1135"/>
                  </a:cubicBezTo>
                  <a:lnTo>
                    <a:pt x="2614" y="675"/>
                  </a:lnTo>
                  <a:lnTo>
                    <a:pt x="2614" y="675"/>
                  </a:lnTo>
                  <a:cubicBezTo>
                    <a:pt x="2417" y="724"/>
                    <a:pt x="2187" y="740"/>
                    <a:pt x="1973" y="757"/>
                  </a:cubicBezTo>
                  <a:cubicBezTo>
                    <a:pt x="1950" y="758"/>
                    <a:pt x="1926" y="759"/>
                    <a:pt x="1903" y="759"/>
                  </a:cubicBezTo>
                  <a:cubicBezTo>
                    <a:pt x="1648" y="759"/>
                    <a:pt x="1397" y="677"/>
                    <a:pt x="1201" y="527"/>
                  </a:cubicBezTo>
                  <a:cubicBezTo>
                    <a:pt x="1086" y="412"/>
                    <a:pt x="987" y="297"/>
                    <a:pt x="889" y="165"/>
                  </a:cubicBezTo>
                  <a:cubicBezTo>
                    <a:pt x="856" y="99"/>
                    <a:pt x="806" y="50"/>
                    <a:pt x="74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8"/>
            <p:cNvSpPr/>
            <p:nvPr/>
          </p:nvSpPr>
          <p:spPr>
            <a:xfrm>
              <a:off x="3769219" y="1770703"/>
              <a:ext cx="59089" cy="75817"/>
            </a:xfrm>
            <a:custGeom>
              <a:avLst/>
              <a:gdLst/>
              <a:ahLst/>
              <a:cxnLst/>
              <a:rect l="l" t="t" r="r" b="b"/>
              <a:pathLst>
                <a:path w="1858" h="2384" extrusionOk="0">
                  <a:moveTo>
                    <a:pt x="1381" y="1"/>
                  </a:moveTo>
                  <a:cubicBezTo>
                    <a:pt x="1233" y="329"/>
                    <a:pt x="1003" y="625"/>
                    <a:pt x="723" y="855"/>
                  </a:cubicBezTo>
                  <a:cubicBezTo>
                    <a:pt x="669" y="899"/>
                    <a:pt x="607" y="921"/>
                    <a:pt x="542" y="921"/>
                  </a:cubicBezTo>
                  <a:cubicBezTo>
                    <a:pt x="510" y="921"/>
                    <a:pt x="477" y="916"/>
                    <a:pt x="444" y="905"/>
                  </a:cubicBezTo>
                  <a:cubicBezTo>
                    <a:pt x="428" y="954"/>
                    <a:pt x="411" y="1020"/>
                    <a:pt x="378" y="1102"/>
                  </a:cubicBezTo>
                  <a:cubicBezTo>
                    <a:pt x="313" y="1381"/>
                    <a:pt x="197" y="1644"/>
                    <a:pt x="82" y="1907"/>
                  </a:cubicBezTo>
                  <a:cubicBezTo>
                    <a:pt x="50" y="1957"/>
                    <a:pt x="17" y="2039"/>
                    <a:pt x="0" y="2055"/>
                  </a:cubicBezTo>
                  <a:cubicBezTo>
                    <a:pt x="17" y="2072"/>
                    <a:pt x="17" y="2072"/>
                    <a:pt x="17" y="2088"/>
                  </a:cubicBezTo>
                  <a:cubicBezTo>
                    <a:pt x="50" y="2137"/>
                    <a:pt x="50" y="2203"/>
                    <a:pt x="66" y="2252"/>
                  </a:cubicBezTo>
                  <a:cubicBezTo>
                    <a:pt x="230" y="2269"/>
                    <a:pt x="378" y="2302"/>
                    <a:pt x="543" y="2335"/>
                  </a:cubicBezTo>
                  <a:cubicBezTo>
                    <a:pt x="608" y="2367"/>
                    <a:pt x="691" y="2367"/>
                    <a:pt x="773" y="2384"/>
                  </a:cubicBezTo>
                  <a:cubicBezTo>
                    <a:pt x="855" y="2384"/>
                    <a:pt x="970" y="2384"/>
                    <a:pt x="1233" y="1677"/>
                  </a:cubicBezTo>
                  <a:cubicBezTo>
                    <a:pt x="1364" y="1266"/>
                    <a:pt x="1562" y="888"/>
                    <a:pt x="1792" y="527"/>
                  </a:cubicBezTo>
                  <a:cubicBezTo>
                    <a:pt x="1808" y="477"/>
                    <a:pt x="1825" y="444"/>
                    <a:pt x="1858" y="411"/>
                  </a:cubicBezTo>
                  <a:cubicBezTo>
                    <a:pt x="1858" y="411"/>
                    <a:pt x="1858" y="395"/>
                    <a:pt x="1858" y="395"/>
                  </a:cubicBezTo>
                  <a:lnTo>
                    <a:pt x="1759" y="395"/>
                  </a:lnTo>
                  <a:cubicBezTo>
                    <a:pt x="1742" y="396"/>
                    <a:pt x="1726" y="397"/>
                    <a:pt x="1710" y="397"/>
                  </a:cubicBezTo>
                  <a:cubicBezTo>
                    <a:pt x="1515" y="397"/>
                    <a:pt x="1428" y="306"/>
                    <a:pt x="1397" y="214"/>
                  </a:cubicBezTo>
                  <a:cubicBezTo>
                    <a:pt x="1381" y="149"/>
                    <a:pt x="1364" y="66"/>
                    <a:pt x="138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8"/>
            <p:cNvSpPr/>
            <p:nvPr/>
          </p:nvSpPr>
          <p:spPr>
            <a:xfrm>
              <a:off x="3477501" y="2810476"/>
              <a:ext cx="27223" cy="72701"/>
            </a:xfrm>
            <a:custGeom>
              <a:avLst/>
              <a:gdLst/>
              <a:ahLst/>
              <a:cxnLst/>
              <a:rect l="l" t="t" r="r" b="b"/>
              <a:pathLst>
                <a:path w="856" h="2286" extrusionOk="0">
                  <a:moveTo>
                    <a:pt x="461" y="1"/>
                  </a:moveTo>
                  <a:cubicBezTo>
                    <a:pt x="329" y="83"/>
                    <a:pt x="198" y="182"/>
                    <a:pt x="99" y="313"/>
                  </a:cubicBezTo>
                  <a:cubicBezTo>
                    <a:pt x="66" y="346"/>
                    <a:pt x="33" y="379"/>
                    <a:pt x="1" y="412"/>
                  </a:cubicBezTo>
                  <a:cubicBezTo>
                    <a:pt x="116" y="724"/>
                    <a:pt x="99" y="757"/>
                    <a:pt x="50" y="855"/>
                  </a:cubicBezTo>
                  <a:lnTo>
                    <a:pt x="17" y="905"/>
                  </a:lnTo>
                  <a:lnTo>
                    <a:pt x="149" y="1727"/>
                  </a:lnTo>
                  <a:cubicBezTo>
                    <a:pt x="247" y="1907"/>
                    <a:pt x="313" y="2088"/>
                    <a:pt x="346" y="2285"/>
                  </a:cubicBezTo>
                  <a:cubicBezTo>
                    <a:pt x="444" y="2006"/>
                    <a:pt x="576" y="1743"/>
                    <a:pt x="740" y="1496"/>
                  </a:cubicBezTo>
                  <a:cubicBezTo>
                    <a:pt x="855" y="1299"/>
                    <a:pt x="855" y="1299"/>
                    <a:pt x="691" y="905"/>
                  </a:cubicBezTo>
                  <a:cubicBezTo>
                    <a:pt x="559" y="625"/>
                    <a:pt x="477" y="313"/>
                    <a:pt x="46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8"/>
            <p:cNvSpPr/>
            <p:nvPr/>
          </p:nvSpPr>
          <p:spPr>
            <a:xfrm>
              <a:off x="6004583" y="2072852"/>
              <a:ext cx="65895" cy="23566"/>
            </a:xfrm>
            <a:custGeom>
              <a:avLst/>
              <a:gdLst/>
              <a:ahLst/>
              <a:cxnLst/>
              <a:rect l="l" t="t" r="r" b="b"/>
              <a:pathLst>
                <a:path w="2072" h="741" extrusionOk="0">
                  <a:moveTo>
                    <a:pt x="1167" y="1"/>
                  </a:moveTo>
                  <a:cubicBezTo>
                    <a:pt x="1068" y="1"/>
                    <a:pt x="986" y="17"/>
                    <a:pt x="904" y="50"/>
                  </a:cubicBezTo>
                  <a:cubicBezTo>
                    <a:pt x="781" y="85"/>
                    <a:pt x="657" y="102"/>
                    <a:pt x="537" y="102"/>
                  </a:cubicBezTo>
                  <a:cubicBezTo>
                    <a:pt x="432" y="102"/>
                    <a:pt x="329" y="90"/>
                    <a:pt x="230" y="67"/>
                  </a:cubicBezTo>
                  <a:cubicBezTo>
                    <a:pt x="214" y="67"/>
                    <a:pt x="181" y="50"/>
                    <a:pt x="164" y="50"/>
                  </a:cubicBezTo>
                  <a:cubicBezTo>
                    <a:pt x="115" y="132"/>
                    <a:pt x="66" y="231"/>
                    <a:pt x="33" y="313"/>
                  </a:cubicBezTo>
                  <a:cubicBezTo>
                    <a:pt x="0" y="412"/>
                    <a:pt x="0" y="510"/>
                    <a:pt x="33" y="593"/>
                  </a:cubicBezTo>
                  <a:cubicBezTo>
                    <a:pt x="115" y="642"/>
                    <a:pt x="197" y="675"/>
                    <a:pt x="279" y="691"/>
                  </a:cubicBezTo>
                  <a:lnTo>
                    <a:pt x="345" y="708"/>
                  </a:lnTo>
                  <a:lnTo>
                    <a:pt x="362" y="708"/>
                  </a:lnTo>
                  <a:lnTo>
                    <a:pt x="427" y="724"/>
                  </a:lnTo>
                  <a:lnTo>
                    <a:pt x="526" y="724"/>
                  </a:lnTo>
                  <a:cubicBezTo>
                    <a:pt x="542" y="724"/>
                    <a:pt x="575" y="708"/>
                    <a:pt x="592" y="708"/>
                  </a:cubicBezTo>
                  <a:lnTo>
                    <a:pt x="789" y="642"/>
                  </a:lnTo>
                  <a:lnTo>
                    <a:pt x="970" y="576"/>
                  </a:lnTo>
                  <a:lnTo>
                    <a:pt x="1003" y="576"/>
                  </a:lnTo>
                  <a:cubicBezTo>
                    <a:pt x="1052" y="560"/>
                    <a:pt x="1101" y="543"/>
                    <a:pt x="1151" y="527"/>
                  </a:cubicBezTo>
                  <a:lnTo>
                    <a:pt x="1183" y="527"/>
                  </a:lnTo>
                  <a:cubicBezTo>
                    <a:pt x="1233" y="510"/>
                    <a:pt x="1282" y="510"/>
                    <a:pt x="1315" y="510"/>
                  </a:cubicBezTo>
                  <a:lnTo>
                    <a:pt x="1529" y="510"/>
                  </a:lnTo>
                  <a:cubicBezTo>
                    <a:pt x="1627" y="543"/>
                    <a:pt x="1726" y="576"/>
                    <a:pt x="1808" y="658"/>
                  </a:cubicBezTo>
                  <a:cubicBezTo>
                    <a:pt x="1874" y="708"/>
                    <a:pt x="1972" y="741"/>
                    <a:pt x="2071" y="741"/>
                  </a:cubicBezTo>
                  <a:cubicBezTo>
                    <a:pt x="1857" y="576"/>
                    <a:pt x="1660" y="395"/>
                    <a:pt x="1463" y="215"/>
                  </a:cubicBezTo>
                  <a:cubicBezTo>
                    <a:pt x="1282" y="17"/>
                    <a:pt x="1249" y="1"/>
                    <a:pt x="1167"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8"/>
            <p:cNvSpPr/>
            <p:nvPr/>
          </p:nvSpPr>
          <p:spPr>
            <a:xfrm>
              <a:off x="6266467" y="2434094"/>
              <a:ext cx="18859" cy="29290"/>
            </a:xfrm>
            <a:custGeom>
              <a:avLst/>
              <a:gdLst/>
              <a:ahLst/>
              <a:cxnLst/>
              <a:rect l="l" t="t" r="r" b="b"/>
              <a:pathLst>
                <a:path w="593" h="921" extrusionOk="0">
                  <a:moveTo>
                    <a:pt x="593" y="0"/>
                  </a:moveTo>
                  <a:lnTo>
                    <a:pt x="593" y="0"/>
                  </a:lnTo>
                  <a:cubicBezTo>
                    <a:pt x="527" y="17"/>
                    <a:pt x="477" y="50"/>
                    <a:pt x="428" y="66"/>
                  </a:cubicBezTo>
                  <a:lnTo>
                    <a:pt x="395" y="148"/>
                  </a:lnTo>
                  <a:cubicBezTo>
                    <a:pt x="313" y="313"/>
                    <a:pt x="214" y="477"/>
                    <a:pt x="99" y="625"/>
                  </a:cubicBezTo>
                  <a:cubicBezTo>
                    <a:pt x="67" y="674"/>
                    <a:pt x="17" y="740"/>
                    <a:pt x="1" y="789"/>
                  </a:cubicBezTo>
                  <a:cubicBezTo>
                    <a:pt x="50" y="822"/>
                    <a:pt x="99" y="872"/>
                    <a:pt x="132" y="921"/>
                  </a:cubicBezTo>
                  <a:cubicBezTo>
                    <a:pt x="198" y="855"/>
                    <a:pt x="247" y="773"/>
                    <a:pt x="297" y="691"/>
                  </a:cubicBezTo>
                  <a:cubicBezTo>
                    <a:pt x="412" y="510"/>
                    <a:pt x="510" y="296"/>
                    <a:pt x="576" y="83"/>
                  </a:cubicBezTo>
                  <a:lnTo>
                    <a:pt x="593"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8"/>
            <p:cNvSpPr/>
            <p:nvPr/>
          </p:nvSpPr>
          <p:spPr>
            <a:xfrm>
              <a:off x="6921495" y="2353055"/>
              <a:ext cx="242049" cy="142221"/>
            </a:xfrm>
            <a:custGeom>
              <a:avLst/>
              <a:gdLst/>
              <a:ahLst/>
              <a:cxnLst/>
              <a:rect l="l" t="t" r="r" b="b"/>
              <a:pathLst>
                <a:path w="7611" h="4472" extrusionOk="0">
                  <a:moveTo>
                    <a:pt x="7299" y="1"/>
                  </a:moveTo>
                  <a:cubicBezTo>
                    <a:pt x="7216" y="34"/>
                    <a:pt x="7118" y="50"/>
                    <a:pt x="7036" y="50"/>
                  </a:cubicBezTo>
                  <a:lnTo>
                    <a:pt x="7003" y="50"/>
                  </a:lnTo>
                  <a:cubicBezTo>
                    <a:pt x="6954" y="50"/>
                    <a:pt x="6904" y="50"/>
                    <a:pt x="6674" y="264"/>
                  </a:cubicBezTo>
                  <a:cubicBezTo>
                    <a:pt x="6559" y="362"/>
                    <a:pt x="6460" y="494"/>
                    <a:pt x="6411" y="658"/>
                  </a:cubicBezTo>
                  <a:cubicBezTo>
                    <a:pt x="6345" y="938"/>
                    <a:pt x="6099" y="1151"/>
                    <a:pt x="5803" y="1168"/>
                  </a:cubicBezTo>
                  <a:cubicBezTo>
                    <a:pt x="5671" y="1201"/>
                    <a:pt x="5540" y="1217"/>
                    <a:pt x="5408" y="1234"/>
                  </a:cubicBezTo>
                  <a:lnTo>
                    <a:pt x="5524" y="1529"/>
                  </a:lnTo>
                  <a:cubicBezTo>
                    <a:pt x="5671" y="1973"/>
                    <a:pt x="5787" y="2286"/>
                    <a:pt x="5655" y="2532"/>
                  </a:cubicBezTo>
                  <a:cubicBezTo>
                    <a:pt x="5606" y="2664"/>
                    <a:pt x="5474" y="2729"/>
                    <a:pt x="5343" y="2729"/>
                  </a:cubicBezTo>
                  <a:cubicBezTo>
                    <a:pt x="5211" y="2713"/>
                    <a:pt x="5080" y="2680"/>
                    <a:pt x="4948" y="2631"/>
                  </a:cubicBezTo>
                  <a:cubicBezTo>
                    <a:pt x="4718" y="2548"/>
                    <a:pt x="4488" y="2417"/>
                    <a:pt x="4307" y="2236"/>
                  </a:cubicBezTo>
                  <a:cubicBezTo>
                    <a:pt x="4225" y="2154"/>
                    <a:pt x="4159" y="2105"/>
                    <a:pt x="3715" y="2039"/>
                  </a:cubicBezTo>
                  <a:cubicBezTo>
                    <a:pt x="3469" y="2023"/>
                    <a:pt x="3222" y="1891"/>
                    <a:pt x="3091" y="1677"/>
                  </a:cubicBezTo>
                  <a:cubicBezTo>
                    <a:pt x="2976" y="1743"/>
                    <a:pt x="2713" y="1891"/>
                    <a:pt x="2614" y="1940"/>
                  </a:cubicBezTo>
                  <a:cubicBezTo>
                    <a:pt x="2203" y="2170"/>
                    <a:pt x="1842" y="2466"/>
                    <a:pt x="1529" y="2811"/>
                  </a:cubicBezTo>
                  <a:cubicBezTo>
                    <a:pt x="1414" y="2943"/>
                    <a:pt x="1283" y="3058"/>
                    <a:pt x="1119" y="3157"/>
                  </a:cubicBezTo>
                  <a:cubicBezTo>
                    <a:pt x="1031" y="3207"/>
                    <a:pt x="924" y="3228"/>
                    <a:pt x="819" y="3228"/>
                  </a:cubicBezTo>
                  <a:cubicBezTo>
                    <a:pt x="787" y="3228"/>
                    <a:pt x="755" y="3226"/>
                    <a:pt x="724" y="3222"/>
                  </a:cubicBezTo>
                  <a:lnTo>
                    <a:pt x="708" y="3222"/>
                  </a:lnTo>
                  <a:cubicBezTo>
                    <a:pt x="642" y="3321"/>
                    <a:pt x="576" y="3436"/>
                    <a:pt x="543" y="3568"/>
                  </a:cubicBezTo>
                  <a:cubicBezTo>
                    <a:pt x="412" y="3847"/>
                    <a:pt x="264" y="4110"/>
                    <a:pt x="67" y="4357"/>
                  </a:cubicBezTo>
                  <a:cubicBezTo>
                    <a:pt x="50" y="4389"/>
                    <a:pt x="34" y="4422"/>
                    <a:pt x="1" y="4439"/>
                  </a:cubicBezTo>
                  <a:cubicBezTo>
                    <a:pt x="215" y="4455"/>
                    <a:pt x="412" y="4472"/>
                    <a:pt x="658" y="4472"/>
                  </a:cubicBezTo>
                  <a:cubicBezTo>
                    <a:pt x="1003" y="4472"/>
                    <a:pt x="1283" y="4455"/>
                    <a:pt x="1365" y="4439"/>
                  </a:cubicBezTo>
                  <a:cubicBezTo>
                    <a:pt x="1414" y="4422"/>
                    <a:pt x="1464" y="4422"/>
                    <a:pt x="1497" y="4422"/>
                  </a:cubicBezTo>
                  <a:lnTo>
                    <a:pt x="1513" y="4389"/>
                  </a:lnTo>
                  <a:lnTo>
                    <a:pt x="1529" y="4357"/>
                  </a:lnTo>
                  <a:cubicBezTo>
                    <a:pt x="1562" y="4340"/>
                    <a:pt x="1595" y="4307"/>
                    <a:pt x="1644" y="4274"/>
                  </a:cubicBezTo>
                  <a:cubicBezTo>
                    <a:pt x="1677" y="4258"/>
                    <a:pt x="1727" y="4225"/>
                    <a:pt x="1776" y="4209"/>
                  </a:cubicBezTo>
                  <a:lnTo>
                    <a:pt x="1809" y="4176"/>
                  </a:lnTo>
                  <a:cubicBezTo>
                    <a:pt x="1858" y="4159"/>
                    <a:pt x="1924" y="4126"/>
                    <a:pt x="1990" y="4110"/>
                  </a:cubicBezTo>
                  <a:cubicBezTo>
                    <a:pt x="2055" y="4094"/>
                    <a:pt x="2121" y="4061"/>
                    <a:pt x="2187" y="4044"/>
                  </a:cubicBezTo>
                  <a:lnTo>
                    <a:pt x="2253" y="4028"/>
                  </a:lnTo>
                  <a:lnTo>
                    <a:pt x="2483" y="3962"/>
                  </a:lnTo>
                  <a:cubicBezTo>
                    <a:pt x="2746" y="3913"/>
                    <a:pt x="3009" y="3831"/>
                    <a:pt x="3255" y="3715"/>
                  </a:cubicBezTo>
                  <a:cubicBezTo>
                    <a:pt x="3392" y="3636"/>
                    <a:pt x="3553" y="3587"/>
                    <a:pt x="3721" y="3587"/>
                  </a:cubicBezTo>
                  <a:cubicBezTo>
                    <a:pt x="3795" y="3587"/>
                    <a:pt x="3870" y="3597"/>
                    <a:pt x="3946" y="3617"/>
                  </a:cubicBezTo>
                  <a:cubicBezTo>
                    <a:pt x="3995" y="3617"/>
                    <a:pt x="4061" y="3633"/>
                    <a:pt x="4126" y="3650"/>
                  </a:cubicBezTo>
                  <a:cubicBezTo>
                    <a:pt x="4274" y="3699"/>
                    <a:pt x="4406" y="3781"/>
                    <a:pt x="4537" y="3863"/>
                  </a:cubicBezTo>
                  <a:lnTo>
                    <a:pt x="4652" y="3929"/>
                  </a:lnTo>
                  <a:cubicBezTo>
                    <a:pt x="4761" y="3984"/>
                    <a:pt x="4882" y="4016"/>
                    <a:pt x="4994" y="4016"/>
                  </a:cubicBezTo>
                  <a:cubicBezTo>
                    <a:pt x="5018" y="4016"/>
                    <a:pt x="5041" y="4014"/>
                    <a:pt x="5063" y="4011"/>
                  </a:cubicBezTo>
                  <a:cubicBezTo>
                    <a:pt x="5097" y="4007"/>
                    <a:pt x="5129" y="4005"/>
                    <a:pt x="5161" y="4005"/>
                  </a:cubicBezTo>
                  <a:cubicBezTo>
                    <a:pt x="5236" y="4005"/>
                    <a:pt x="5306" y="4016"/>
                    <a:pt x="5376" y="4028"/>
                  </a:cubicBezTo>
                  <a:lnTo>
                    <a:pt x="5524" y="3913"/>
                  </a:lnTo>
                  <a:lnTo>
                    <a:pt x="5556" y="3896"/>
                  </a:lnTo>
                  <a:cubicBezTo>
                    <a:pt x="5655" y="3831"/>
                    <a:pt x="5770" y="3748"/>
                    <a:pt x="5918" y="3633"/>
                  </a:cubicBezTo>
                  <a:lnTo>
                    <a:pt x="6049" y="3535"/>
                  </a:lnTo>
                  <a:cubicBezTo>
                    <a:pt x="6214" y="3420"/>
                    <a:pt x="6411" y="3305"/>
                    <a:pt x="6608" y="3206"/>
                  </a:cubicBezTo>
                  <a:cubicBezTo>
                    <a:pt x="6756" y="3124"/>
                    <a:pt x="6789" y="3124"/>
                    <a:pt x="7101" y="2664"/>
                  </a:cubicBezTo>
                  <a:cubicBezTo>
                    <a:pt x="7266" y="2417"/>
                    <a:pt x="7397" y="2269"/>
                    <a:pt x="7479" y="2170"/>
                  </a:cubicBezTo>
                  <a:cubicBezTo>
                    <a:pt x="7562" y="2088"/>
                    <a:pt x="7611" y="1973"/>
                    <a:pt x="7611" y="1842"/>
                  </a:cubicBezTo>
                  <a:lnTo>
                    <a:pt x="7611" y="1792"/>
                  </a:lnTo>
                  <a:cubicBezTo>
                    <a:pt x="7595" y="1644"/>
                    <a:pt x="7545" y="1497"/>
                    <a:pt x="7496" y="1365"/>
                  </a:cubicBezTo>
                  <a:lnTo>
                    <a:pt x="7463" y="1250"/>
                  </a:lnTo>
                  <a:cubicBezTo>
                    <a:pt x="7447" y="1234"/>
                    <a:pt x="7447" y="1234"/>
                    <a:pt x="7447" y="1217"/>
                  </a:cubicBezTo>
                  <a:cubicBezTo>
                    <a:pt x="7430" y="1184"/>
                    <a:pt x="7414" y="1135"/>
                    <a:pt x="7414" y="1102"/>
                  </a:cubicBezTo>
                  <a:lnTo>
                    <a:pt x="7414" y="1086"/>
                  </a:lnTo>
                  <a:cubicBezTo>
                    <a:pt x="7397" y="1036"/>
                    <a:pt x="7381" y="987"/>
                    <a:pt x="7381" y="954"/>
                  </a:cubicBezTo>
                  <a:lnTo>
                    <a:pt x="7364" y="905"/>
                  </a:lnTo>
                  <a:cubicBezTo>
                    <a:pt x="7364" y="872"/>
                    <a:pt x="7348" y="823"/>
                    <a:pt x="7332" y="790"/>
                  </a:cubicBezTo>
                  <a:cubicBezTo>
                    <a:pt x="7332" y="773"/>
                    <a:pt x="7332" y="757"/>
                    <a:pt x="7332" y="757"/>
                  </a:cubicBezTo>
                  <a:cubicBezTo>
                    <a:pt x="7332" y="708"/>
                    <a:pt x="7315" y="658"/>
                    <a:pt x="7315" y="593"/>
                  </a:cubicBezTo>
                  <a:lnTo>
                    <a:pt x="7315" y="560"/>
                  </a:lnTo>
                  <a:cubicBezTo>
                    <a:pt x="7315" y="543"/>
                    <a:pt x="7315" y="461"/>
                    <a:pt x="7299" y="428"/>
                  </a:cubicBezTo>
                  <a:cubicBezTo>
                    <a:pt x="7299" y="412"/>
                    <a:pt x="7299" y="395"/>
                    <a:pt x="7299" y="379"/>
                  </a:cubicBezTo>
                  <a:lnTo>
                    <a:pt x="7299" y="215"/>
                  </a:lnTo>
                  <a:cubicBezTo>
                    <a:pt x="7299" y="198"/>
                    <a:pt x="7299" y="182"/>
                    <a:pt x="7299" y="182"/>
                  </a:cubicBezTo>
                  <a:lnTo>
                    <a:pt x="7299" y="34"/>
                  </a:lnTo>
                  <a:cubicBezTo>
                    <a:pt x="7299" y="17"/>
                    <a:pt x="7299" y="17"/>
                    <a:pt x="729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8"/>
            <p:cNvSpPr/>
            <p:nvPr/>
          </p:nvSpPr>
          <p:spPr>
            <a:xfrm>
              <a:off x="5717573" y="2006474"/>
              <a:ext cx="3689" cy="2640"/>
            </a:xfrm>
            <a:custGeom>
              <a:avLst/>
              <a:gdLst/>
              <a:ahLst/>
              <a:cxnLst/>
              <a:rect l="l" t="t" r="r" b="b"/>
              <a:pathLst>
                <a:path w="116" h="83" extrusionOk="0">
                  <a:moveTo>
                    <a:pt x="33" y="0"/>
                  </a:moveTo>
                  <a:cubicBezTo>
                    <a:pt x="17" y="17"/>
                    <a:pt x="0" y="33"/>
                    <a:pt x="0" y="50"/>
                  </a:cubicBezTo>
                  <a:lnTo>
                    <a:pt x="17" y="50"/>
                  </a:lnTo>
                  <a:lnTo>
                    <a:pt x="115" y="83"/>
                  </a:lnTo>
                  <a:lnTo>
                    <a:pt x="115" y="83"/>
                  </a:lnTo>
                  <a:lnTo>
                    <a:pt x="33"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8"/>
            <p:cNvSpPr/>
            <p:nvPr/>
          </p:nvSpPr>
          <p:spPr>
            <a:xfrm>
              <a:off x="7391989" y="2899339"/>
              <a:ext cx="32" cy="32"/>
            </a:xfrm>
            <a:custGeom>
              <a:avLst/>
              <a:gdLst/>
              <a:ahLst/>
              <a:cxnLst/>
              <a:rect l="l" t="t" r="r" b="b"/>
              <a:pathLst>
                <a:path w="1" h="1" extrusionOk="0">
                  <a:moveTo>
                    <a:pt x="1" y="1"/>
                  </a:moveTo>
                  <a:lnTo>
                    <a:pt x="1"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8"/>
            <p:cNvSpPr/>
            <p:nvPr/>
          </p:nvSpPr>
          <p:spPr>
            <a:xfrm>
              <a:off x="7228892" y="3498452"/>
              <a:ext cx="32" cy="541"/>
            </a:xfrm>
            <a:custGeom>
              <a:avLst/>
              <a:gdLst/>
              <a:ahLst/>
              <a:cxnLst/>
              <a:rect l="l" t="t" r="r" b="b"/>
              <a:pathLst>
                <a:path w="1" h="17" extrusionOk="0">
                  <a:moveTo>
                    <a:pt x="1" y="0"/>
                  </a:moveTo>
                  <a:lnTo>
                    <a:pt x="1" y="17"/>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8"/>
            <p:cNvSpPr/>
            <p:nvPr/>
          </p:nvSpPr>
          <p:spPr>
            <a:xfrm>
              <a:off x="7251887" y="2892565"/>
              <a:ext cx="71651" cy="187158"/>
            </a:xfrm>
            <a:custGeom>
              <a:avLst/>
              <a:gdLst/>
              <a:ahLst/>
              <a:cxnLst/>
              <a:rect l="l" t="t" r="r" b="b"/>
              <a:pathLst>
                <a:path w="2253" h="5885" extrusionOk="0">
                  <a:moveTo>
                    <a:pt x="724" y="0"/>
                  </a:moveTo>
                  <a:cubicBezTo>
                    <a:pt x="494" y="411"/>
                    <a:pt x="214" y="904"/>
                    <a:pt x="34" y="1249"/>
                  </a:cubicBezTo>
                  <a:lnTo>
                    <a:pt x="1" y="1299"/>
                  </a:lnTo>
                  <a:lnTo>
                    <a:pt x="17" y="1332"/>
                  </a:lnTo>
                  <a:cubicBezTo>
                    <a:pt x="247" y="1710"/>
                    <a:pt x="477" y="2071"/>
                    <a:pt x="740" y="2416"/>
                  </a:cubicBezTo>
                  <a:cubicBezTo>
                    <a:pt x="1036" y="2795"/>
                    <a:pt x="1184" y="3074"/>
                    <a:pt x="1151" y="3304"/>
                  </a:cubicBezTo>
                  <a:lnTo>
                    <a:pt x="1151" y="3715"/>
                  </a:lnTo>
                  <a:cubicBezTo>
                    <a:pt x="1201" y="3748"/>
                    <a:pt x="1250" y="3830"/>
                    <a:pt x="1349" y="3929"/>
                  </a:cubicBezTo>
                  <a:cubicBezTo>
                    <a:pt x="1480" y="4109"/>
                    <a:pt x="1546" y="4109"/>
                    <a:pt x="1595" y="4109"/>
                  </a:cubicBezTo>
                  <a:cubicBezTo>
                    <a:pt x="1694" y="4126"/>
                    <a:pt x="1776" y="4175"/>
                    <a:pt x="1809" y="4257"/>
                  </a:cubicBezTo>
                  <a:cubicBezTo>
                    <a:pt x="1875" y="4389"/>
                    <a:pt x="1842" y="4520"/>
                    <a:pt x="1776" y="4718"/>
                  </a:cubicBezTo>
                  <a:cubicBezTo>
                    <a:pt x="1727" y="4849"/>
                    <a:pt x="1710" y="4931"/>
                    <a:pt x="1694" y="4964"/>
                  </a:cubicBezTo>
                  <a:cubicBezTo>
                    <a:pt x="1677" y="5030"/>
                    <a:pt x="1661" y="5112"/>
                    <a:pt x="1628" y="5178"/>
                  </a:cubicBezTo>
                  <a:cubicBezTo>
                    <a:pt x="1595" y="5244"/>
                    <a:pt x="1562" y="5309"/>
                    <a:pt x="1529" y="5359"/>
                  </a:cubicBezTo>
                  <a:cubicBezTo>
                    <a:pt x="1595" y="5441"/>
                    <a:pt x="1628" y="5523"/>
                    <a:pt x="1644" y="5638"/>
                  </a:cubicBezTo>
                  <a:lnTo>
                    <a:pt x="1727" y="5671"/>
                  </a:lnTo>
                  <a:cubicBezTo>
                    <a:pt x="1858" y="5753"/>
                    <a:pt x="1990" y="5802"/>
                    <a:pt x="2154" y="5852"/>
                  </a:cubicBezTo>
                  <a:lnTo>
                    <a:pt x="2236" y="5885"/>
                  </a:lnTo>
                  <a:lnTo>
                    <a:pt x="2121" y="5704"/>
                  </a:lnTo>
                  <a:cubicBezTo>
                    <a:pt x="2039" y="5605"/>
                    <a:pt x="2006" y="5474"/>
                    <a:pt x="2006" y="5359"/>
                  </a:cubicBezTo>
                  <a:cubicBezTo>
                    <a:pt x="2022" y="5244"/>
                    <a:pt x="2072" y="5145"/>
                    <a:pt x="2170" y="5079"/>
                  </a:cubicBezTo>
                  <a:lnTo>
                    <a:pt x="2187" y="5079"/>
                  </a:lnTo>
                  <a:lnTo>
                    <a:pt x="2187" y="5046"/>
                  </a:lnTo>
                  <a:cubicBezTo>
                    <a:pt x="2236" y="4833"/>
                    <a:pt x="2253" y="4619"/>
                    <a:pt x="2236" y="4405"/>
                  </a:cubicBezTo>
                  <a:lnTo>
                    <a:pt x="2170" y="4340"/>
                  </a:lnTo>
                  <a:cubicBezTo>
                    <a:pt x="2022" y="4192"/>
                    <a:pt x="1891" y="4027"/>
                    <a:pt x="1809" y="3830"/>
                  </a:cubicBezTo>
                  <a:cubicBezTo>
                    <a:pt x="1694" y="3633"/>
                    <a:pt x="1694" y="3403"/>
                    <a:pt x="1792" y="3205"/>
                  </a:cubicBezTo>
                  <a:cubicBezTo>
                    <a:pt x="1809" y="3205"/>
                    <a:pt x="1809" y="3189"/>
                    <a:pt x="1809" y="3173"/>
                  </a:cubicBezTo>
                  <a:cubicBezTo>
                    <a:pt x="1809" y="3140"/>
                    <a:pt x="1809" y="3090"/>
                    <a:pt x="1792" y="3057"/>
                  </a:cubicBezTo>
                  <a:cubicBezTo>
                    <a:pt x="1792" y="3057"/>
                    <a:pt x="1792" y="3041"/>
                    <a:pt x="1792" y="3041"/>
                  </a:cubicBezTo>
                  <a:cubicBezTo>
                    <a:pt x="1758" y="3047"/>
                    <a:pt x="1724" y="3050"/>
                    <a:pt x="1691" y="3050"/>
                  </a:cubicBezTo>
                  <a:cubicBezTo>
                    <a:pt x="1533" y="3050"/>
                    <a:pt x="1389" y="2988"/>
                    <a:pt x="1266" y="2893"/>
                  </a:cubicBezTo>
                  <a:cubicBezTo>
                    <a:pt x="1036" y="2729"/>
                    <a:pt x="938" y="2663"/>
                    <a:pt x="938" y="2532"/>
                  </a:cubicBezTo>
                  <a:cubicBezTo>
                    <a:pt x="757" y="2236"/>
                    <a:pt x="691" y="1890"/>
                    <a:pt x="724" y="1545"/>
                  </a:cubicBezTo>
                  <a:cubicBezTo>
                    <a:pt x="724" y="1463"/>
                    <a:pt x="740" y="1381"/>
                    <a:pt x="740" y="1315"/>
                  </a:cubicBezTo>
                  <a:cubicBezTo>
                    <a:pt x="790" y="921"/>
                    <a:pt x="773" y="526"/>
                    <a:pt x="740" y="132"/>
                  </a:cubicBezTo>
                  <a:cubicBezTo>
                    <a:pt x="740" y="82"/>
                    <a:pt x="740" y="33"/>
                    <a:pt x="72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8"/>
            <p:cNvSpPr/>
            <p:nvPr/>
          </p:nvSpPr>
          <p:spPr>
            <a:xfrm>
              <a:off x="4270532" y="1827698"/>
              <a:ext cx="828551" cy="575530"/>
            </a:xfrm>
            <a:custGeom>
              <a:avLst/>
              <a:gdLst/>
              <a:ahLst/>
              <a:cxnLst/>
              <a:rect l="l" t="t" r="r" b="b"/>
              <a:pathLst>
                <a:path w="26053" h="18097" extrusionOk="0">
                  <a:moveTo>
                    <a:pt x="1168" y="0"/>
                  </a:moveTo>
                  <a:lnTo>
                    <a:pt x="1086" y="115"/>
                  </a:lnTo>
                  <a:lnTo>
                    <a:pt x="1053" y="165"/>
                  </a:lnTo>
                  <a:lnTo>
                    <a:pt x="987" y="247"/>
                  </a:lnTo>
                  <a:lnTo>
                    <a:pt x="954" y="312"/>
                  </a:lnTo>
                  <a:lnTo>
                    <a:pt x="888" y="395"/>
                  </a:lnTo>
                  <a:cubicBezTo>
                    <a:pt x="872" y="411"/>
                    <a:pt x="856" y="444"/>
                    <a:pt x="839" y="460"/>
                  </a:cubicBezTo>
                  <a:lnTo>
                    <a:pt x="790" y="559"/>
                  </a:lnTo>
                  <a:lnTo>
                    <a:pt x="741" y="625"/>
                  </a:lnTo>
                  <a:lnTo>
                    <a:pt x="691" y="723"/>
                  </a:lnTo>
                  <a:lnTo>
                    <a:pt x="642" y="806"/>
                  </a:lnTo>
                  <a:cubicBezTo>
                    <a:pt x="626" y="838"/>
                    <a:pt x="609" y="871"/>
                    <a:pt x="593" y="904"/>
                  </a:cubicBezTo>
                  <a:lnTo>
                    <a:pt x="543" y="986"/>
                  </a:lnTo>
                  <a:lnTo>
                    <a:pt x="494" y="1085"/>
                  </a:lnTo>
                  <a:cubicBezTo>
                    <a:pt x="478" y="1118"/>
                    <a:pt x="461" y="1151"/>
                    <a:pt x="445" y="1184"/>
                  </a:cubicBezTo>
                  <a:lnTo>
                    <a:pt x="395" y="1282"/>
                  </a:lnTo>
                  <a:lnTo>
                    <a:pt x="363" y="1364"/>
                  </a:lnTo>
                  <a:lnTo>
                    <a:pt x="330" y="1479"/>
                  </a:lnTo>
                  <a:cubicBezTo>
                    <a:pt x="313" y="1512"/>
                    <a:pt x="297" y="1545"/>
                    <a:pt x="297" y="1562"/>
                  </a:cubicBezTo>
                  <a:cubicBezTo>
                    <a:pt x="280" y="1595"/>
                    <a:pt x="264" y="1644"/>
                    <a:pt x="247" y="1677"/>
                  </a:cubicBezTo>
                  <a:cubicBezTo>
                    <a:pt x="247" y="1710"/>
                    <a:pt x="231" y="1742"/>
                    <a:pt x="231" y="1759"/>
                  </a:cubicBezTo>
                  <a:cubicBezTo>
                    <a:pt x="215" y="1792"/>
                    <a:pt x="215" y="1841"/>
                    <a:pt x="198" y="1874"/>
                  </a:cubicBezTo>
                  <a:cubicBezTo>
                    <a:pt x="198" y="1907"/>
                    <a:pt x="182" y="1923"/>
                    <a:pt x="182" y="1956"/>
                  </a:cubicBezTo>
                  <a:cubicBezTo>
                    <a:pt x="165" y="1989"/>
                    <a:pt x="165" y="2038"/>
                    <a:pt x="165" y="2071"/>
                  </a:cubicBezTo>
                  <a:cubicBezTo>
                    <a:pt x="149" y="2104"/>
                    <a:pt x="165" y="2120"/>
                    <a:pt x="149" y="2153"/>
                  </a:cubicBezTo>
                  <a:cubicBezTo>
                    <a:pt x="132" y="2170"/>
                    <a:pt x="149" y="2219"/>
                    <a:pt x="149" y="2268"/>
                  </a:cubicBezTo>
                  <a:lnTo>
                    <a:pt x="149" y="2334"/>
                  </a:lnTo>
                  <a:lnTo>
                    <a:pt x="149" y="2449"/>
                  </a:lnTo>
                  <a:lnTo>
                    <a:pt x="149" y="2515"/>
                  </a:lnTo>
                  <a:cubicBezTo>
                    <a:pt x="149" y="2564"/>
                    <a:pt x="165" y="2630"/>
                    <a:pt x="182" y="2679"/>
                  </a:cubicBezTo>
                  <a:lnTo>
                    <a:pt x="231" y="2844"/>
                  </a:lnTo>
                  <a:cubicBezTo>
                    <a:pt x="330" y="3189"/>
                    <a:pt x="412" y="3403"/>
                    <a:pt x="478" y="3567"/>
                  </a:cubicBezTo>
                  <a:cubicBezTo>
                    <a:pt x="642" y="3978"/>
                    <a:pt x="691" y="4142"/>
                    <a:pt x="445" y="4553"/>
                  </a:cubicBezTo>
                  <a:cubicBezTo>
                    <a:pt x="346" y="4717"/>
                    <a:pt x="198" y="4849"/>
                    <a:pt x="34" y="4948"/>
                  </a:cubicBezTo>
                  <a:lnTo>
                    <a:pt x="1" y="4964"/>
                  </a:lnTo>
                  <a:cubicBezTo>
                    <a:pt x="17" y="5046"/>
                    <a:pt x="67" y="5145"/>
                    <a:pt x="100" y="5227"/>
                  </a:cubicBezTo>
                  <a:cubicBezTo>
                    <a:pt x="182" y="5391"/>
                    <a:pt x="247" y="5539"/>
                    <a:pt x="297" y="5704"/>
                  </a:cubicBezTo>
                  <a:cubicBezTo>
                    <a:pt x="297" y="5720"/>
                    <a:pt x="313" y="5737"/>
                    <a:pt x="313" y="5753"/>
                  </a:cubicBezTo>
                  <a:cubicBezTo>
                    <a:pt x="363" y="5819"/>
                    <a:pt x="412" y="5884"/>
                    <a:pt x="478" y="5950"/>
                  </a:cubicBezTo>
                  <a:cubicBezTo>
                    <a:pt x="560" y="6032"/>
                    <a:pt x="658" y="6164"/>
                    <a:pt x="823" y="6345"/>
                  </a:cubicBezTo>
                  <a:cubicBezTo>
                    <a:pt x="1151" y="6723"/>
                    <a:pt x="1299" y="6756"/>
                    <a:pt x="1398" y="6772"/>
                  </a:cubicBezTo>
                  <a:cubicBezTo>
                    <a:pt x="1677" y="6838"/>
                    <a:pt x="1743" y="7002"/>
                    <a:pt x="1891" y="7594"/>
                  </a:cubicBezTo>
                  <a:cubicBezTo>
                    <a:pt x="1973" y="7923"/>
                    <a:pt x="1973" y="8284"/>
                    <a:pt x="1875" y="8613"/>
                  </a:cubicBezTo>
                  <a:cubicBezTo>
                    <a:pt x="2055" y="8646"/>
                    <a:pt x="2253" y="8679"/>
                    <a:pt x="2434" y="8712"/>
                  </a:cubicBezTo>
                  <a:cubicBezTo>
                    <a:pt x="2746" y="8744"/>
                    <a:pt x="3058" y="8761"/>
                    <a:pt x="3370" y="8761"/>
                  </a:cubicBezTo>
                  <a:lnTo>
                    <a:pt x="3666" y="8761"/>
                  </a:lnTo>
                  <a:cubicBezTo>
                    <a:pt x="3847" y="8761"/>
                    <a:pt x="3946" y="8859"/>
                    <a:pt x="3979" y="9073"/>
                  </a:cubicBezTo>
                  <a:cubicBezTo>
                    <a:pt x="4044" y="9468"/>
                    <a:pt x="3748" y="9632"/>
                    <a:pt x="3305" y="9895"/>
                  </a:cubicBezTo>
                  <a:lnTo>
                    <a:pt x="3157" y="9994"/>
                  </a:lnTo>
                  <a:cubicBezTo>
                    <a:pt x="2927" y="10125"/>
                    <a:pt x="2697" y="10273"/>
                    <a:pt x="2483" y="10454"/>
                  </a:cubicBezTo>
                  <a:lnTo>
                    <a:pt x="2384" y="10536"/>
                  </a:lnTo>
                  <a:lnTo>
                    <a:pt x="2269" y="10339"/>
                  </a:lnTo>
                  <a:lnTo>
                    <a:pt x="2368" y="10536"/>
                  </a:lnTo>
                  <a:lnTo>
                    <a:pt x="2286" y="10618"/>
                  </a:lnTo>
                  <a:cubicBezTo>
                    <a:pt x="2154" y="10733"/>
                    <a:pt x="2006" y="10832"/>
                    <a:pt x="1842" y="10898"/>
                  </a:cubicBezTo>
                  <a:cubicBezTo>
                    <a:pt x="1825" y="10898"/>
                    <a:pt x="1809" y="10898"/>
                    <a:pt x="1793" y="10914"/>
                  </a:cubicBezTo>
                  <a:cubicBezTo>
                    <a:pt x="1760" y="10963"/>
                    <a:pt x="1743" y="11029"/>
                    <a:pt x="1710" y="11078"/>
                  </a:cubicBezTo>
                  <a:cubicBezTo>
                    <a:pt x="1661" y="11193"/>
                    <a:pt x="1612" y="11292"/>
                    <a:pt x="1546" y="11391"/>
                  </a:cubicBezTo>
                  <a:cubicBezTo>
                    <a:pt x="1513" y="11456"/>
                    <a:pt x="1480" y="11522"/>
                    <a:pt x="1447" y="11604"/>
                  </a:cubicBezTo>
                  <a:cubicBezTo>
                    <a:pt x="1480" y="11621"/>
                    <a:pt x="1530" y="11654"/>
                    <a:pt x="1562" y="11670"/>
                  </a:cubicBezTo>
                  <a:cubicBezTo>
                    <a:pt x="1624" y="11707"/>
                    <a:pt x="1695" y="11726"/>
                    <a:pt x="1768" y="11726"/>
                  </a:cubicBezTo>
                  <a:cubicBezTo>
                    <a:pt x="1793" y="11726"/>
                    <a:pt x="1817" y="11723"/>
                    <a:pt x="1842" y="11719"/>
                  </a:cubicBezTo>
                  <a:cubicBezTo>
                    <a:pt x="1872" y="11714"/>
                    <a:pt x="1902" y="11711"/>
                    <a:pt x="1933" y="11711"/>
                  </a:cubicBezTo>
                  <a:cubicBezTo>
                    <a:pt x="2089" y="11711"/>
                    <a:pt x="2269" y="11791"/>
                    <a:pt x="2598" y="12065"/>
                  </a:cubicBezTo>
                  <a:cubicBezTo>
                    <a:pt x="2729" y="12163"/>
                    <a:pt x="2877" y="12245"/>
                    <a:pt x="3009" y="12344"/>
                  </a:cubicBezTo>
                  <a:cubicBezTo>
                    <a:pt x="3420" y="12607"/>
                    <a:pt x="3535" y="12755"/>
                    <a:pt x="3584" y="13725"/>
                  </a:cubicBezTo>
                  <a:cubicBezTo>
                    <a:pt x="3601" y="14004"/>
                    <a:pt x="3601" y="14267"/>
                    <a:pt x="3601" y="14530"/>
                  </a:cubicBezTo>
                  <a:cubicBezTo>
                    <a:pt x="3601" y="15467"/>
                    <a:pt x="3633" y="16059"/>
                    <a:pt x="4044" y="16289"/>
                  </a:cubicBezTo>
                  <a:cubicBezTo>
                    <a:pt x="4225" y="16387"/>
                    <a:pt x="4406" y="16519"/>
                    <a:pt x="4570" y="16683"/>
                  </a:cubicBezTo>
                  <a:cubicBezTo>
                    <a:pt x="4587" y="16700"/>
                    <a:pt x="4603" y="16716"/>
                    <a:pt x="4620" y="16716"/>
                  </a:cubicBezTo>
                  <a:cubicBezTo>
                    <a:pt x="4620" y="16719"/>
                    <a:pt x="4623" y="16721"/>
                    <a:pt x="4630" y="16721"/>
                  </a:cubicBezTo>
                  <a:cubicBezTo>
                    <a:pt x="4657" y="16721"/>
                    <a:pt x="4734" y="16697"/>
                    <a:pt x="4800" y="16683"/>
                  </a:cubicBezTo>
                  <a:cubicBezTo>
                    <a:pt x="4965" y="16634"/>
                    <a:pt x="5063" y="16601"/>
                    <a:pt x="5162" y="16568"/>
                  </a:cubicBezTo>
                  <a:cubicBezTo>
                    <a:pt x="5392" y="16482"/>
                    <a:pt x="5634" y="16434"/>
                    <a:pt x="5877" y="16434"/>
                  </a:cubicBezTo>
                  <a:cubicBezTo>
                    <a:pt x="5913" y="16434"/>
                    <a:pt x="5948" y="16435"/>
                    <a:pt x="5984" y="16437"/>
                  </a:cubicBezTo>
                  <a:lnTo>
                    <a:pt x="7085" y="16437"/>
                  </a:lnTo>
                  <a:lnTo>
                    <a:pt x="7315" y="16470"/>
                  </a:lnTo>
                  <a:lnTo>
                    <a:pt x="7381" y="16470"/>
                  </a:lnTo>
                  <a:lnTo>
                    <a:pt x="7545" y="16486"/>
                  </a:lnTo>
                  <a:lnTo>
                    <a:pt x="7611" y="16502"/>
                  </a:lnTo>
                  <a:lnTo>
                    <a:pt x="7693" y="16519"/>
                  </a:lnTo>
                  <a:cubicBezTo>
                    <a:pt x="7693" y="16502"/>
                    <a:pt x="7710" y="16470"/>
                    <a:pt x="7726" y="16453"/>
                  </a:cubicBezTo>
                  <a:lnTo>
                    <a:pt x="7726" y="16437"/>
                  </a:lnTo>
                  <a:cubicBezTo>
                    <a:pt x="7743" y="16404"/>
                    <a:pt x="7759" y="16354"/>
                    <a:pt x="7792" y="16322"/>
                  </a:cubicBezTo>
                  <a:lnTo>
                    <a:pt x="7808" y="16289"/>
                  </a:lnTo>
                  <a:cubicBezTo>
                    <a:pt x="7841" y="16239"/>
                    <a:pt x="7858" y="16207"/>
                    <a:pt x="7890" y="16157"/>
                  </a:cubicBezTo>
                  <a:cubicBezTo>
                    <a:pt x="8006" y="16009"/>
                    <a:pt x="8088" y="15861"/>
                    <a:pt x="8137" y="15697"/>
                  </a:cubicBezTo>
                  <a:cubicBezTo>
                    <a:pt x="8269" y="15418"/>
                    <a:pt x="8400" y="15089"/>
                    <a:pt x="8844" y="15072"/>
                  </a:cubicBezTo>
                  <a:cubicBezTo>
                    <a:pt x="8877" y="14957"/>
                    <a:pt x="8975" y="14892"/>
                    <a:pt x="9074" y="14892"/>
                  </a:cubicBezTo>
                  <a:cubicBezTo>
                    <a:pt x="9370" y="14924"/>
                    <a:pt x="9649" y="14990"/>
                    <a:pt x="9912" y="15072"/>
                  </a:cubicBezTo>
                  <a:cubicBezTo>
                    <a:pt x="10356" y="15171"/>
                    <a:pt x="10800" y="15319"/>
                    <a:pt x="11211" y="15516"/>
                  </a:cubicBezTo>
                  <a:cubicBezTo>
                    <a:pt x="11539" y="15681"/>
                    <a:pt x="11753" y="15763"/>
                    <a:pt x="12558" y="15796"/>
                  </a:cubicBezTo>
                  <a:cubicBezTo>
                    <a:pt x="12904" y="15796"/>
                    <a:pt x="13249" y="15829"/>
                    <a:pt x="13594" y="15894"/>
                  </a:cubicBezTo>
                  <a:cubicBezTo>
                    <a:pt x="13693" y="15911"/>
                    <a:pt x="13808" y="15927"/>
                    <a:pt x="13906" y="15927"/>
                  </a:cubicBezTo>
                  <a:lnTo>
                    <a:pt x="14054" y="15927"/>
                  </a:lnTo>
                  <a:cubicBezTo>
                    <a:pt x="14251" y="15911"/>
                    <a:pt x="14449" y="15878"/>
                    <a:pt x="14629" y="15829"/>
                  </a:cubicBezTo>
                  <a:lnTo>
                    <a:pt x="14794" y="15796"/>
                  </a:lnTo>
                  <a:cubicBezTo>
                    <a:pt x="15386" y="15681"/>
                    <a:pt x="15566" y="15533"/>
                    <a:pt x="15698" y="15434"/>
                  </a:cubicBezTo>
                  <a:cubicBezTo>
                    <a:pt x="15829" y="15319"/>
                    <a:pt x="15977" y="15270"/>
                    <a:pt x="16142" y="15270"/>
                  </a:cubicBezTo>
                  <a:cubicBezTo>
                    <a:pt x="16322" y="15270"/>
                    <a:pt x="16503" y="15303"/>
                    <a:pt x="16684" y="15368"/>
                  </a:cubicBezTo>
                  <a:cubicBezTo>
                    <a:pt x="17210" y="15500"/>
                    <a:pt x="17325" y="15598"/>
                    <a:pt x="17457" y="15763"/>
                  </a:cubicBezTo>
                  <a:cubicBezTo>
                    <a:pt x="17522" y="15845"/>
                    <a:pt x="17621" y="15976"/>
                    <a:pt x="18246" y="16223"/>
                  </a:cubicBezTo>
                  <a:cubicBezTo>
                    <a:pt x="18558" y="16338"/>
                    <a:pt x="18854" y="16470"/>
                    <a:pt x="19150" y="16634"/>
                  </a:cubicBezTo>
                  <a:cubicBezTo>
                    <a:pt x="19560" y="16831"/>
                    <a:pt x="19807" y="16963"/>
                    <a:pt x="21056" y="17226"/>
                  </a:cubicBezTo>
                  <a:cubicBezTo>
                    <a:pt x="22749" y="17571"/>
                    <a:pt x="24228" y="17998"/>
                    <a:pt x="24557" y="18097"/>
                  </a:cubicBezTo>
                  <a:lnTo>
                    <a:pt x="24985" y="17900"/>
                  </a:lnTo>
                  <a:lnTo>
                    <a:pt x="25182" y="15434"/>
                  </a:lnTo>
                  <a:lnTo>
                    <a:pt x="26053" y="4964"/>
                  </a:lnTo>
                  <a:cubicBezTo>
                    <a:pt x="18574" y="4159"/>
                    <a:pt x="13693" y="3041"/>
                    <a:pt x="13643" y="3041"/>
                  </a:cubicBezTo>
                  <a:cubicBezTo>
                    <a:pt x="11539" y="2729"/>
                    <a:pt x="5080" y="1085"/>
                    <a:pt x="5014" y="1069"/>
                  </a:cubicBezTo>
                  <a:cubicBezTo>
                    <a:pt x="4291" y="904"/>
                    <a:pt x="2992" y="543"/>
                    <a:pt x="1168"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8"/>
            <p:cNvSpPr/>
            <p:nvPr/>
          </p:nvSpPr>
          <p:spPr>
            <a:xfrm>
              <a:off x="4462922" y="2320645"/>
              <a:ext cx="600113" cy="495578"/>
            </a:xfrm>
            <a:custGeom>
              <a:avLst/>
              <a:gdLst/>
              <a:ahLst/>
              <a:cxnLst/>
              <a:rect l="l" t="t" r="r" b="b"/>
              <a:pathLst>
                <a:path w="18870" h="15583" extrusionOk="0">
                  <a:moveTo>
                    <a:pt x="3271" y="1"/>
                  </a:moveTo>
                  <a:cubicBezTo>
                    <a:pt x="3214" y="87"/>
                    <a:pt x="3132" y="135"/>
                    <a:pt x="3035" y="135"/>
                  </a:cubicBezTo>
                  <a:cubicBezTo>
                    <a:pt x="3021" y="135"/>
                    <a:pt x="3007" y="134"/>
                    <a:pt x="2992" y="132"/>
                  </a:cubicBezTo>
                  <a:lnTo>
                    <a:pt x="2910" y="132"/>
                  </a:lnTo>
                  <a:cubicBezTo>
                    <a:pt x="2884" y="131"/>
                    <a:pt x="2860" y="130"/>
                    <a:pt x="2838" y="130"/>
                  </a:cubicBezTo>
                  <a:cubicBezTo>
                    <a:pt x="2621" y="130"/>
                    <a:pt x="2570" y="209"/>
                    <a:pt x="2466" y="477"/>
                  </a:cubicBezTo>
                  <a:cubicBezTo>
                    <a:pt x="2384" y="691"/>
                    <a:pt x="2269" y="888"/>
                    <a:pt x="2137" y="1069"/>
                  </a:cubicBezTo>
                  <a:cubicBezTo>
                    <a:pt x="2104" y="1102"/>
                    <a:pt x="2072" y="1151"/>
                    <a:pt x="2055" y="1201"/>
                  </a:cubicBezTo>
                  <a:lnTo>
                    <a:pt x="2055" y="1217"/>
                  </a:lnTo>
                  <a:lnTo>
                    <a:pt x="2088" y="1250"/>
                  </a:lnTo>
                  <a:lnTo>
                    <a:pt x="2104" y="1266"/>
                  </a:lnTo>
                  <a:cubicBezTo>
                    <a:pt x="2121" y="1283"/>
                    <a:pt x="2137" y="1316"/>
                    <a:pt x="2154" y="1332"/>
                  </a:cubicBezTo>
                  <a:cubicBezTo>
                    <a:pt x="2154" y="1349"/>
                    <a:pt x="2170" y="1365"/>
                    <a:pt x="2170" y="1381"/>
                  </a:cubicBezTo>
                  <a:cubicBezTo>
                    <a:pt x="2236" y="1579"/>
                    <a:pt x="2220" y="2466"/>
                    <a:pt x="707" y="9715"/>
                  </a:cubicBezTo>
                  <a:lnTo>
                    <a:pt x="395" y="12328"/>
                  </a:lnTo>
                  <a:lnTo>
                    <a:pt x="280" y="12377"/>
                  </a:lnTo>
                  <a:cubicBezTo>
                    <a:pt x="181" y="12427"/>
                    <a:pt x="33" y="12542"/>
                    <a:pt x="17" y="12640"/>
                  </a:cubicBezTo>
                  <a:cubicBezTo>
                    <a:pt x="1" y="12690"/>
                    <a:pt x="17" y="12739"/>
                    <a:pt x="50" y="12772"/>
                  </a:cubicBezTo>
                  <a:cubicBezTo>
                    <a:pt x="132" y="12920"/>
                    <a:pt x="198" y="13068"/>
                    <a:pt x="214" y="13232"/>
                  </a:cubicBezTo>
                  <a:cubicBezTo>
                    <a:pt x="296" y="13544"/>
                    <a:pt x="362" y="13890"/>
                    <a:pt x="2022" y="14218"/>
                  </a:cubicBezTo>
                  <a:cubicBezTo>
                    <a:pt x="2732" y="14324"/>
                    <a:pt x="3442" y="14376"/>
                    <a:pt x="4152" y="14376"/>
                  </a:cubicBezTo>
                  <a:cubicBezTo>
                    <a:pt x="4330" y="14376"/>
                    <a:pt x="4507" y="14373"/>
                    <a:pt x="4685" y="14366"/>
                  </a:cubicBezTo>
                  <a:lnTo>
                    <a:pt x="4866" y="14366"/>
                  </a:lnTo>
                  <a:cubicBezTo>
                    <a:pt x="5573" y="14366"/>
                    <a:pt x="6329" y="14350"/>
                    <a:pt x="7052" y="14333"/>
                  </a:cubicBezTo>
                  <a:lnTo>
                    <a:pt x="8005" y="14317"/>
                  </a:lnTo>
                  <a:cubicBezTo>
                    <a:pt x="8465" y="14301"/>
                    <a:pt x="8926" y="14301"/>
                    <a:pt x="9353" y="14301"/>
                  </a:cubicBezTo>
                  <a:cubicBezTo>
                    <a:pt x="10651" y="14301"/>
                    <a:pt x="11506" y="14366"/>
                    <a:pt x="12049" y="14498"/>
                  </a:cubicBezTo>
                  <a:cubicBezTo>
                    <a:pt x="12328" y="14580"/>
                    <a:pt x="12575" y="14646"/>
                    <a:pt x="12772" y="14695"/>
                  </a:cubicBezTo>
                  <a:cubicBezTo>
                    <a:pt x="13101" y="14777"/>
                    <a:pt x="13314" y="14843"/>
                    <a:pt x="13495" y="14892"/>
                  </a:cubicBezTo>
                  <a:cubicBezTo>
                    <a:pt x="13774" y="14991"/>
                    <a:pt x="14054" y="15057"/>
                    <a:pt x="14333" y="15106"/>
                  </a:cubicBezTo>
                  <a:cubicBezTo>
                    <a:pt x="14498" y="15139"/>
                    <a:pt x="14711" y="15172"/>
                    <a:pt x="15007" y="15221"/>
                  </a:cubicBezTo>
                  <a:lnTo>
                    <a:pt x="15254" y="15254"/>
                  </a:lnTo>
                  <a:lnTo>
                    <a:pt x="15352" y="15270"/>
                  </a:lnTo>
                  <a:lnTo>
                    <a:pt x="15517" y="15303"/>
                  </a:lnTo>
                  <a:lnTo>
                    <a:pt x="15615" y="15320"/>
                  </a:lnTo>
                  <a:lnTo>
                    <a:pt x="15780" y="15336"/>
                  </a:lnTo>
                  <a:lnTo>
                    <a:pt x="15862" y="15352"/>
                  </a:lnTo>
                  <a:lnTo>
                    <a:pt x="16108" y="15385"/>
                  </a:lnTo>
                  <a:lnTo>
                    <a:pt x="16158" y="15385"/>
                  </a:lnTo>
                  <a:lnTo>
                    <a:pt x="16339" y="15402"/>
                  </a:lnTo>
                  <a:lnTo>
                    <a:pt x="16437" y="15418"/>
                  </a:lnTo>
                  <a:lnTo>
                    <a:pt x="16569" y="15435"/>
                  </a:lnTo>
                  <a:lnTo>
                    <a:pt x="16667" y="15451"/>
                  </a:lnTo>
                  <a:lnTo>
                    <a:pt x="16799" y="15468"/>
                  </a:lnTo>
                  <a:lnTo>
                    <a:pt x="16914" y="15484"/>
                  </a:lnTo>
                  <a:lnTo>
                    <a:pt x="17062" y="15500"/>
                  </a:lnTo>
                  <a:lnTo>
                    <a:pt x="17144" y="15517"/>
                  </a:lnTo>
                  <a:lnTo>
                    <a:pt x="17325" y="15517"/>
                  </a:lnTo>
                  <a:lnTo>
                    <a:pt x="17440" y="15533"/>
                  </a:lnTo>
                  <a:lnTo>
                    <a:pt x="17489" y="15533"/>
                  </a:lnTo>
                  <a:lnTo>
                    <a:pt x="17637" y="15550"/>
                  </a:lnTo>
                  <a:lnTo>
                    <a:pt x="17851" y="15583"/>
                  </a:lnTo>
                  <a:lnTo>
                    <a:pt x="18344" y="9419"/>
                  </a:lnTo>
                  <a:lnTo>
                    <a:pt x="18344" y="9386"/>
                  </a:lnTo>
                  <a:lnTo>
                    <a:pt x="18393" y="8876"/>
                  </a:lnTo>
                  <a:lnTo>
                    <a:pt x="18870" y="2992"/>
                  </a:lnTo>
                  <a:lnTo>
                    <a:pt x="18525" y="3157"/>
                  </a:lnTo>
                  <a:lnTo>
                    <a:pt x="18459" y="3140"/>
                  </a:lnTo>
                  <a:cubicBezTo>
                    <a:pt x="18442" y="3140"/>
                    <a:pt x="16832" y="2647"/>
                    <a:pt x="14941" y="2253"/>
                  </a:cubicBezTo>
                  <a:cubicBezTo>
                    <a:pt x="13643" y="1973"/>
                    <a:pt x="13380" y="1842"/>
                    <a:pt x="12953" y="1644"/>
                  </a:cubicBezTo>
                  <a:cubicBezTo>
                    <a:pt x="12739" y="1529"/>
                    <a:pt x="12492" y="1414"/>
                    <a:pt x="12065" y="1234"/>
                  </a:cubicBezTo>
                  <a:cubicBezTo>
                    <a:pt x="11391" y="971"/>
                    <a:pt x="11243" y="823"/>
                    <a:pt x="11095" y="658"/>
                  </a:cubicBezTo>
                  <a:cubicBezTo>
                    <a:pt x="11046" y="576"/>
                    <a:pt x="10997" y="527"/>
                    <a:pt x="10536" y="395"/>
                  </a:cubicBezTo>
                  <a:cubicBezTo>
                    <a:pt x="10388" y="346"/>
                    <a:pt x="10241" y="330"/>
                    <a:pt x="10076" y="313"/>
                  </a:cubicBezTo>
                  <a:cubicBezTo>
                    <a:pt x="9994" y="313"/>
                    <a:pt x="9961" y="330"/>
                    <a:pt x="9879" y="395"/>
                  </a:cubicBezTo>
                  <a:cubicBezTo>
                    <a:pt x="9731" y="510"/>
                    <a:pt x="9583" y="609"/>
                    <a:pt x="9402" y="675"/>
                  </a:cubicBezTo>
                  <a:cubicBezTo>
                    <a:pt x="9205" y="740"/>
                    <a:pt x="9008" y="806"/>
                    <a:pt x="8811" y="839"/>
                  </a:cubicBezTo>
                  <a:cubicBezTo>
                    <a:pt x="8305" y="938"/>
                    <a:pt x="8032" y="972"/>
                    <a:pt x="7831" y="972"/>
                  </a:cubicBezTo>
                  <a:cubicBezTo>
                    <a:pt x="7698" y="972"/>
                    <a:pt x="7597" y="957"/>
                    <a:pt x="7479" y="938"/>
                  </a:cubicBezTo>
                  <a:cubicBezTo>
                    <a:pt x="7216" y="888"/>
                    <a:pt x="6937" y="855"/>
                    <a:pt x="6674" y="855"/>
                  </a:cubicBezTo>
                  <a:lnTo>
                    <a:pt x="6477" y="855"/>
                  </a:lnTo>
                  <a:cubicBezTo>
                    <a:pt x="6329" y="855"/>
                    <a:pt x="6181" y="839"/>
                    <a:pt x="6049" y="823"/>
                  </a:cubicBezTo>
                  <a:cubicBezTo>
                    <a:pt x="5688" y="806"/>
                    <a:pt x="5326" y="708"/>
                    <a:pt x="4997" y="543"/>
                  </a:cubicBezTo>
                  <a:cubicBezTo>
                    <a:pt x="4685" y="395"/>
                    <a:pt x="4356" y="280"/>
                    <a:pt x="4011" y="182"/>
                  </a:cubicBezTo>
                  <a:lnTo>
                    <a:pt x="3781" y="116"/>
                  </a:lnTo>
                  <a:cubicBezTo>
                    <a:pt x="3551" y="67"/>
                    <a:pt x="3387" y="34"/>
                    <a:pt x="327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8"/>
            <p:cNvSpPr/>
            <p:nvPr/>
          </p:nvSpPr>
          <p:spPr>
            <a:xfrm>
              <a:off x="5060986" y="2326402"/>
              <a:ext cx="577629" cy="343976"/>
            </a:xfrm>
            <a:custGeom>
              <a:avLst/>
              <a:gdLst/>
              <a:ahLst/>
              <a:cxnLst/>
              <a:rect l="l" t="t" r="r" b="b"/>
              <a:pathLst>
                <a:path w="18163" h="10816" extrusionOk="0">
                  <a:moveTo>
                    <a:pt x="10322" y="1"/>
                  </a:moveTo>
                  <a:cubicBezTo>
                    <a:pt x="10256" y="1"/>
                    <a:pt x="10207" y="1"/>
                    <a:pt x="10141" y="17"/>
                  </a:cubicBezTo>
                  <a:cubicBezTo>
                    <a:pt x="10043" y="33"/>
                    <a:pt x="9895" y="66"/>
                    <a:pt x="9665" y="83"/>
                  </a:cubicBezTo>
                  <a:cubicBezTo>
                    <a:pt x="8728" y="165"/>
                    <a:pt x="7298" y="247"/>
                    <a:pt x="6213" y="247"/>
                  </a:cubicBezTo>
                  <a:lnTo>
                    <a:pt x="4652" y="247"/>
                  </a:lnTo>
                  <a:lnTo>
                    <a:pt x="4257" y="231"/>
                  </a:lnTo>
                  <a:lnTo>
                    <a:pt x="3633" y="231"/>
                  </a:lnTo>
                  <a:cubicBezTo>
                    <a:pt x="2449" y="198"/>
                    <a:pt x="1216" y="165"/>
                    <a:pt x="723" y="132"/>
                  </a:cubicBezTo>
                  <a:lnTo>
                    <a:pt x="723" y="83"/>
                  </a:lnTo>
                  <a:lnTo>
                    <a:pt x="510" y="2466"/>
                  </a:lnTo>
                  <a:lnTo>
                    <a:pt x="0" y="8745"/>
                  </a:lnTo>
                  <a:cubicBezTo>
                    <a:pt x="625" y="8778"/>
                    <a:pt x="2334" y="8876"/>
                    <a:pt x="3978" y="8975"/>
                  </a:cubicBezTo>
                  <a:lnTo>
                    <a:pt x="4011" y="8975"/>
                  </a:lnTo>
                  <a:lnTo>
                    <a:pt x="4274" y="8991"/>
                  </a:lnTo>
                  <a:lnTo>
                    <a:pt x="4356" y="8991"/>
                  </a:lnTo>
                  <a:lnTo>
                    <a:pt x="4537" y="9008"/>
                  </a:lnTo>
                  <a:lnTo>
                    <a:pt x="4947" y="9008"/>
                  </a:lnTo>
                  <a:lnTo>
                    <a:pt x="5178" y="9024"/>
                  </a:lnTo>
                  <a:lnTo>
                    <a:pt x="5325" y="9024"/>
                  </a:lnTo>
                  <a:lnTo>
                    <a:pt x="5556" y="9041"/>
                  </a:lnTo>
                  <a:lnTo>
                    <a:pt x="5835" y="9041"/>
                  </a:lnTo>
                  <a:lnTo>
                    <a:pt x="6016" y="9057"/>
                  </a:lnTo>
                  <a:lnTo>
                    <a:pt x="6082" y="9057"/>
                  </a:lnTo>
                  <a:lnTo>
                    <a:pt x="6279" y="9074"/>
                  </a:lnTo>
                  <a:lnTo>
                    <a:pt x="7413" y="9074"/>
                  </a:lnTo>
                  <a:cubicBezTo>
                    <a:pt x="7577" y="9106"/>
                    <a:pt x="7742" y="9156"/>
                    <a:pt x="7906" y="9221"/>
                  </a:cubicBezTo>
                  <a:cubicBezTo>
                    <a:pt x="8185" y="9320"/>
                    <a:pt x="8498" y="9435"/>
                    <a:pt x="9385" y="9435"/>
                  </a:cubicBezTo>
                  <a:cubicBezTo>
                    <a:pt x="9472" y="9439"/>
                    <a:pt x="9558" y="9441"/>
                    <a:pt x="9644" y="9441"/>
                  </a:cubicBezTo>
                  <a:cubicBezTo>
                    <a:pt x="9903" y="9441"/>
                    <a:pt x="10162" y="9423"/>
                    <a:pt x="10421" y="9386"/>
                  </a:cubicBezTo>
                  <a:cubicBezTo>
                    <a:pt x="10519" y="9386"/>
                    <a:pt x="10618" y="9369"/>
                    <a:pt x="10717" y="9369"/>
                  </a:cubicBezTo>
                  <a:cubicBezTo>
                    <a:pt x="10865" y="9369"/>
                    <a:pt x="11029" y="9386"/>
                    <a:pt x="11177" y="9419"/>
                  </a:cubicBezTo>
                  <a:lnTo>
                    <a:pt x="11341" y="9452"/>
                  </a:lnTo>
                  <a:cubicBezTo>
                    <a:pt x="11769" y="9517"/>
                    <a:pt x="11851" y="9550"/>
                    <a:pt x="11966" y="9567"/>
                  </a:cubicBezTo>
                  <a:cubicBezTo>
                    <a:pt x="12064" y="9599"/>
                    <a:pt x="12229" y="9649"/>
                    <a:pt x="12853" y="9764"/>
                  </a:cubicBezTo>
                  <a:cubicBezTo>
                    <a:pt x="13889" y="9978"/>
                    <a:pt x="14086" y="10076"/>
                    <a:pt x="14398" y="10241"/>
                  </a:cubicBezTo>
                  <a:cubicBezTo>
                    <a:pt x="14464" y="10273"/>
                    <a:pt x="14546" y="10306"/>
                    <a:pt x="14629" y="10356"/>
                  </a:cubicBezTo>
                  <a:cubicBezTo>
                    <a:pt x="14702" y="10386"/>
                    <a:pt x="14794" y="10399"/>
                    <a:pt x="14898" y="10399"/>
                  </a:cubicBezTo>
                  <a:cubicBezTo>
                    <a:pt x="15071" y="10399"/>
                    <a:pt x="15277" y="10364"/>
                    <a:pt x="15483" y="10323"/>
                  </a:cubicBezTo>
                  <a:lnTo>
                    <a:pt x="15631" y="10306"/>
                  </a:lnTo>
                  <a:cubicBezTo>
                    <a:pt x="15763" y="10273"/>
                    <a:pt x="15894" y="10273"/>
                    <a:pt x="16009" y="10257"/>
                  </a:cubicBezTo>
                  <a:cubicBezTo>
                    <a:pt x="16157" y="10257"/>
                    <a:pt x="16289" y="10290"/>
                    <a:pt x="16404" y="10372"/>
                  </a:cubicBezTo>
                  <a:cubicBezTo>
                    <a:pt x="16469" y="10421"/>
                    <a:pt x="16535" y="10454"/>
                    <a:pt x="16601" y="10504"/>
                  </a:cubicBezTo>
                  <a:cubicBezTo>
                    <a:pt x="16617" y="10520"/>
                    <a:pt x="16650" y="10536"/>
                    <a:pt x="16650" y="10553"/>
                  </a:cubicBezTo>
                  <a:cubicBezTo>
                    <a:pt x="16700" y="10586"/>
                    <a:pt x="16732" y="10602"/>
                    <a:pt x="16765" y="10635"/>
                  </a:cubicBezTo>
                  <a:lnTo>
                    <a:pt x="16815" y="10684"/>
                  </a:lnTo>
                  <a:lnTo>
                    <a:pt x="16897" y="10766"/>
                  </a:lnTo>
                  <a:lnTo>
                    <a:pt x="16946" y="10799"/>
                  </a:lnTo>
                  <a:lnTo>
                    <a:pt x="16946" y="10816"/>
                  </a:lnTo>
                  <a:cubicBezTo>
                    <a:pt x="16979" y="10799"/>
                    <a:pt x="16995" y="10766"/>
                    <a:pt x="17012" y="10750"/>
                  </a:cubicBezTo>
                  <a:cubicBezTo>
                    <a:pt x="17028" y="10734"/>
                    <a:pt x="17028" y="10734"/>
                    <a:pt x="17045" y="10717"/>
                  </a:cubicBezTo>
                  <a:cubicBezTo>
                    <a:pt x="17061" y="10701"/>
                    <a:pt x="17078" y="10668"/>
                    <a:pt x="17094" y="10651"/>
                  </a:cubicBezTo>
                  <a:lnTo>
                    <a:pt x="17127" y="10619"/>
                  </a:lnTo>
                  <a:lnTo>
                    <a:pt x="17193" y="10536"/>
                  </a:lnTo>
                  <a:lnTo>
                    <a:pt x="17226" y="10619"/>
                  </a:lnTo>
                  <a:lnTo>
                    <a:pt x="17275" y="10536"/>
                  </a:lnTo>
                  <a:cubicBezTo>
                    <a:pt x="17291" y="10520"/>
                    <a:pt x="17308" y="10504"/>
                    <a:pt x="17308" y="10487"/>
                  </a:cubicBezTo>
                  <a:cubicBezTo>
                    <a:pt x="17324" y="10471"/>
                    <a:pt x="17357" y="10421"/>
                    <a:pt x="17373" y="10388"/>
                  </a:cubicBezTo>
                  <a:lnTo>
                    <a:pt x="17406" y="10339"/>
                  </a:lnTo>
                  <a:lnTo>
                    <a:pt x="17456" y="10241"/>
                  </a:lnTo>
                  <a:cubicBezTo>
                    <a:pt x="17456" y="10224"/>
                    <a:pt x="17472" y="10208"/>
                    <a:pt x="17472" y="10191"/>
                  </a:cubicBezTo>
                  <a:cubicBezTo>
                    <a:pt x="17489" y="10125"/>
                    <a:pt x="17505" y="10076"/>
                    <a:pt x="17538" y="10027"/>
                  </a:cubicBezTo>
                  <a:cubicBezTo>
                    <a:pt x="17538" y="9994"/>
                    <a:pt x="17554" y="9945"/>
                    <a:pt x="17571" y="9895"/>
                  </a:cubicBezTo>
                  <a:cubicBezTo>
                    <a:pt x="17571" y="9862"/>
                    <a:pt x="17571" y="9862"/>
                    <a:pt x="17587" y="9846"/>
                  </a:cubicBezTo>
                  <a:cubicBezTo>
                    <a:pt x="17587" y="9830"/>
                    <a:pt x="17604" y="9780"/>
                    <a:pt x="17604" y="9747"/>
                  </a:cubicBezTo>
                  <a:lnTo>
                    <a:pt x="17620" y="9665"/>
                  </a:lnTo>
                  <a:cubicBezTo>
                    <a:pt x="17620" y="9632"/>
                    <a:pt x="17636" y="9599"/>
                    <a:pt x="17636" y="9550"/>
                  </a:cubicBezTo>
                  <a:cubicBezTo>
                    <a:pt x="17653" y="9517"/>
                    <a:pt x="17653" y="9484"/>
                    <a:pt x="17653" y="9452"/>
                  </a:cubicBezTo>
                  <a:cubicBezTo>
                    <a:pt x="17669" y="9419"/>
                    <a:pt x="17669" y="9369"/>
                    <a:pt x="17686" y="9337"/>
                  </a:cubicBezTo>
                  <a:lnTo>
                    <a:pt x="17702" y="9221"/>
                  </a:lnTo>
                  <a:cubicBezTo>
                    <a:pt x="17702" y="9172"/>
                    <a:pt x="17719" y="9123"/>
                    <a:pt x="17719" y="9090"/>
                  </a:cubicBezTo>
                  <a:cubicBezTo>
                    <a:pt x="17735" y="9041"/>
                    <a:pt x="17735" y="9008"/>
                    <a:pt x="17735" y="8958"/>
                  </a:cubicBezTo>
                  <a:cubicBezTo>
                    <a:pt x="17752" y="8909"/>
                    <a:pt x="17752" y="8860"/>
                    <a:pt x="17768" y="8811"/>
                  </a:cubicBezTo>
                  <a:cubicBezTo>
                    <a:pt x="17768" y="8745"/>
                    <a:pt x="17784" y="8712"/>
                    <a:pt x="17784" y="8679"/>
                  </a:cubicBezTo>
                  <a:cubicBezTo>
                    <a:pt x="17784" y="8630"/>
                    <a:pt x="17801" y="8564"/>
                    <a:pt x="17801" y="8515"/>
                  </a:cubicBezTo>
                  <a:lnTo>
                    <a:pt x="17834" y="8367"/>
                  </a:lnTo>
                  <a:cubicBezTo>
                    <a:pt x="17834" y="8334"/>
                    <a:pt x="17834" y="8317"/>
                    <a:pt x="17834" y="8285"/>
                  </a:cubicBezTo>
                  <a:lnTo>
                    <a:pt x="17801" y="8252"/>
                  </a:lnTo>
                  <a:cubicBezTo>
                    <a:pt x="17275" y="7594"/>
                    <a:pt x="17439" y="5836"/>
                    <a:pt x="17752" y="4553"/>
                  </a:cubicBezTo>
                  <a:cubicBezTo>
                    <a:pt x="17834" y="4192"/>
                    <a:pt x="17949" y="3830"/>
                    <a:pt x="18097" y="3485"/>
                  </a:cubicBezTo>
                  <a:cubicBezTo>
                    <a:pt x="18113" y="3419"/>
                    <a:pt x="18146" y="3354"/>
                    <a:pt x="18162" y="3288"/>
                  </a:cubicBezTo>
                  <a:cubicBezTo>
                    <a:pt x="18130" y="3189"/>
                    <a:pt x="18080" y="3107"/>
                    <a:pt x="18015" y="3025"/>
                  </a:cubicBezTo>
                  <a:cubicBezTo>
                    <a:pt x="17949" y="2910"/>
                    <a:pt x="17850" y="2811"/>
                    <a:pt x="17752" y="2713"/>
                  </a:cubicBezTo>
                  <a:cubicBezTo>
                    <a:pt x="17604" y="2565"/>
                    <a:pt x="17587" y="2482"/>
                    <a:pt x="17472" y="1957"/>
                  </a:cubicBezTo>
                  <a:lnTo>
                    <a:pt x="17406" y="1677"/>
                  </a:lnTo>
                  <a:cubicBezTo>
                    <a:pt x="17406" y="1644"/>
                    <a:pt x="17406" y="1611"/>
                    <a:pt x="17390" y="1578"/>
                  </a:cubicBezTo>
                  <a:cubicBezTo>
                    <a:pt x="17390" y="1562"/>
                    <a:pt x="17373" y="1480"/>
                    <a:pt x="17373" y="1414"/>
                  </a:cubicBezTo>
                  <a:cubicBezTo>
                    <a:pt x="17357" y="1365"/>
                    <a:pt x="17357" y="1365"/>
                    <a:pt x="17357" y="1332"/>
                  </a:cubicBezTo>
                  <a:cubicBezTo>
                    <a:pt x="17341" y="1299"/>
                    <a:pt x="17341" y="1250"/>
                    <a:pt x="17324" y="1200"/>
                  </a:cubicBezTo>
                  <a:lnTo>
                    <a:pt x="17324" y="1118"/>
                  </a:lnTo>
                  <a:lnTo>
                    <a:pt x="17308" y="1053"/>
                  </a:lnTo>
                  <a:lnTo>
                    <a:pt x="16979" y="1053"/>
                  </a:lnTo>
                  <a:lnTo>
                    <a:pt x="16880" y="1036"/>
                  </a:lnTo>
                  <a:lnTo>
                    <a:pt x="16732" y="1036"/>
                  </a:lnTo>
                  <a:lnTo>
                    <a:pt x="16617" y="970"/>
                  </a:lnTo>
                  <a:lnTo>
                    <a:pt x="15746" y="855"/>
                  </a:lnTo>
                  <a:lnTo>
                    <a:pt x="15730" y="855"/>
                  </a:lnTo>
                  <a:lnTo>
                    <a:pt x="15549" y="822"/>
                  </a:lnTo>
                  <a:lnTo>
                    <a:pt x="15450" y="806"/>
                  </a:lnTo>
                  <a:lnTo>
                    <a:pt x="15352" y="806"/>
                  </a:lnTo>
                  <a:lnTo>
                    <a:pt x="15237" y="773"/>
                  </a:lnTo>
                  <a:lnTo>
                    <a:pt x="15155" y="773"/>
                  </a:lnTo>
                  <a:lnTo>
                    <a:pt x="15056" y="757"/>
                  </a:lnTo>
                  <a:lnTo>
                    <a:pt x="14941" y="740"/>
                  </a:lnTo>
                  <a:lnTo>
                    <a:pt x="14842" y="724"/>
                  </a:lnTo>
                  <a:lnTo>
                    <a:pt x="14727" y="707"/>
                  </a:lnTo>
                  <a:lnTo>
                    <a:pt x="14612" y="691"/>
                  </a:lnTo>
                  <a:lnTo>
                    <a:pt x="14530" y="674"/>
                  </a:lnTo>
                  <a:lnTo>
                    <a:pt x="14398" y="658"/>
                  </a:lnTo>
                  <a:lnTo>
                    <a:pt x="14316" y="642"/>
                  </a:lnTo>
                  <a:lnTo>
                    <a:pt x="14185" y="625"/>
                  </a:lnTo>
                  <a:lnTo>
                    <a:pt x="14086" y="609"/>
                  </a:lnTo>
                  <a:lnTo>
                    <a:pt x="13971" y="592"/>
                  </a:lnTo>
                  <a:lnTo>
                    <a:pt x="13873" y="576"/>
                  </a:lnTo>
                  <a:lnTo>
                    <a:pt x="13757" y="559"/>
                  </a:lnTo>
                  <a:lnTo>
                    <a:pt x="13659" y="543"/>
                  </a:lnTo>
                  <a:lnTo>
                    <a:pt x="13544" y="527"/>
                  </a:lnTo>
                  <a:lnTo>
                    <a:pt x="13445" y="510"/>
                  </a:lnTo>
                  <a:lnTo>
                    <a:pt x="13330" y="494"/>
                  </a:lnTo>
                  <a:lnTo>
                    <a:pt x="13248" y="477"/>
                  </a:lnTo>
                  <a:lnTo>
                    <a:pt x="13100" y="461"/>
                  </a:lnTo>
                  <a:lnTo>
                    <a:pt x="13051" y="444"/>
                  </a:lnTo>
                  <a:lnTo>
                    <a:pt x="12903" y="428"/>
                  </a:lnTo>
                  <a:lnTo>
                    <a:pt x="12837" y="428"/>
                  </a:lnTo>
                  <a:lnTo>
                    <a:pt x="12706" y="395"/>
                  </a:lnTo>
                  <a:lnTo>
                    <a:pt x="12640" y="395"/>
                  </a:lnTo>
                  <a:lnTo>
                    <a:pt x="12508" y="362"/>
                  </a:lnTo>
                  <a:lnTo>
                    <a:pt x="12426" y="362"/>
                  </a:lnTo>
                  <a:lnTo>
                    <a:pt x="12311" y="329"/>
                  </a:lnTo>
                  <a:lnTo>
                    <a:pt x="12229" y="313"/>
                  </a:lnTo>
                  <a:lnTo>
                    <a:pt x="12130" y="296"/>
                  </a:lnTo>
                  <a:lnTo>
                    <a:pt x="12048" y="280"/>
                  </a:lnTo>
                  <a:lnTo>
                    <a:pt x="11949" y="264"/>
                  </a:lnTo>
                  <a:lnTo>
                    <a:pt x="11785" y="247"/>
                  </a:lnTo>
                  <a:lnTo>
                    <a:pt x="11654" y="214"/>
                  </a:lnTo>
                  <a:cubicBezTo>
                    <a:pt x="10996" y="99"/>
                    <a:pt x="10667" y="33"/>
                    <a:pt x="10487" y="17"/>
                  </a:cubicBezTo>
                  <a:cubicBezTo>
                    <a:pt x="10437" y="1"/>
                    <a:pt x="10372" y="1"/>
                    <a:pt x="10322"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8"/>
            <p:cNvSpPr/>
            <p:nvPr/>
          </p:nvSpPr>
          <p:spPr>
            <a:xfrm>
              <a:off x="5085540" y="1987137"/>
              <a:ext cx="524328" cy="355488"/>
            </a:xfrm>
            <a:custGeom>
              <a:avLst/>
              <a:gdLst/>
              <a:ahLst/>
              <a:cxnLst/>
              <a:rect l="l" t="t" r="r" b="b"/>
              <a:pathLst>
                <a:path w="16487" h="11178" extrusionOk="0">
                  <a:moveTo>
                    <a:pt x="855" y="0"/>
                  </a:moveTo>
                  <a:lnTo>
                    <a:pt x="1" y="10207"/>
                  </a:lnTo>
                  <a:cubicBezTo>
                    <a:pt x="1020" y="10240"/>
                    <a:pt x="4488" y="10372"/>
                    <a:pt x="5425" y="10372"/>
                  </a:cubicBezTo>
                  <a:lnTo>
                    <a:pt x="5836" y="10372"/>
                  </a:lnTo>
                  <a:cubicBezTo>
                    <a:pt x="6838" y="10355"/>
                    <a:pt x="8022" y="10273"/>
                    <a:pt x="8827" y="10207"/>
                  </a:cubicBezTo>
                  <a:cubicBezTo>
                    <a:pt x="9057" y="10191"/>
                    <a:pt x="9189" y="10158"/>
                    <a:pt x="9287" y="10142"/>
                  </a:cubicBezTo>
                  <a:cubicBezTo>
                    <a:pt x="9369" y="10125"/>
                    <a:pt x="9452" y="10125"/>
                    <a:pt x="9534" y="10125"/>
                  </a:cubicBezTo>
                  <a:cubicBezTo>
                    <a:pt x="9994" y="10158"/>
                    <a:pt x="10471" y="10240"/>
                    <a:pt x="10931" y="10355"/>
                  </a:cubicBezTo>
                  <a:lnTo>
                    <a:pt x="11062" y="10372"/>
                  </a:lnTo>
                  <a:cubicBezTo>
                    <a:pt x="12788" y="10700"/>
                    <a:pt x="15813" y="11128"/>
                    <a:pt x="16486" y="11177"/>
                  </a:cubicBezTo>
                  <a:lnTo>
                    <a:pt x="16486" y="11144"/>
                  </a:lnTo>
                  <a:lnTo>
                    <a:pt x="16486" y="11078"/>
                  </a:lnTo>
                  <a:lnTo>
                    <a:pt x="16486" y="11013"/>
                  </a:lnTo>
                  <a:lnTo>
                    <a:pt x="16486" y="10931"/>
                  </a:lnTo>
                  <a:lnTo>
                    <a:pt x="16486" y="10848"/>
                  </a:lnTo>
                  <a:lnTo>
                    <a:pt x="16486" y="10783"/>
                  </a:lnTo>
                  <a:lnTo>
                    <a:pt x="16486" y="10684"/>
                  </a:lnTo>
                  <a:lnTo>
                    <a:pt x="16486" y="10602"/>
                  </a:lnTo>
                  <a:lnTo>
                    <a:pt x="16486" y="10503"/>
                  </a:lnTo>
                  <a:lnTo>
                    <a:pt x="16486" y="10421"/>
                  </a:lnTo>
                  <a:cubicBezTo>
                    <a:pt x="16486" y="10388"/>
                    <a:pt x="16486" y="10339"/>
                    <a:pt x="16486" y="10306"/>
                  </a:cubicBezTo>
                  <a:cubicBezTo>
                    <a:pt x="16470" y="10273"/>
                    <a:pt x="16486" y="10257"/>
                    <a:pt x="16486" y="10240"/>
                  </a:cubicBezTo>
                  <a:lnTo>
                    <a:pt x="16470" y="10109"/>
                  </a:lnTo>
                  <a:lnTo>
                    <a:pt x="16470" y="10059"/>
                  </a:lnTo>
                  <a:cubicBezTo>
                    <a:pt x="16454" y="9994"/>
                    <a:pt x="16437" y="9928"/>
                    <a:pt x="16421" y="9879"/>
                  </a:cubicBezTo>
                  <a:cubicBezTo>
                    <a:pt x="16223" y="9188"/>
                    <a:pt x="16240" y="8827"/>
                    <a:pt x="16306" y="7627"/>
                  </a:cubicBezTo>
                  <a:lnTo>
                    <a:pt x="16322" y="7347"/>
                  </a:lnTo>
                  <a:cubicBezTo>
                    <a:pt x="16339" y="6920"/>
                    <a:pt x="16355" y="6608"/>
                    <a:pt x="16388" y="6361"/>
                  </a:cubicBezTo>
                  <a:cubicBezTo>
                    <a:pt x="16437" y="5819"/>
                    <a:pt x="16454" y="5671"/>
                    <a:pt x="16273" y="5211"/>
                  </a:cubicBezTo>
                  <a:cubicBezTo>
                    <a:pt x="16240" y="5079"/>
                    <a:pt x="16125" y="4981"/>
                    <a:pt x="15993" y="4964"/>
                  </a:cubicBezTo>
                  <a:cubicBezTo>
                    <a:pt x="15550" y="4816"/>
                    <a:pt x="15467" y="4438"/>
                    <a:pt x="15681" y="3452"/>
                  </a:cubicBezTo>
                  <a:cubicBezTo>
                    <a:pt x="15911" y="2285"/>
                    <a:pt x="16043" y="1496"/>
                    <a:pt x="16092" y="1118"/>
                  </a:cubicBezTo>
                  <a:lnTo>
                    <a:pt x="15993" y="1102"/>
                  </a:lnTo>
                  <a:cubicBezTo>
                    <a:pt x="12196" y="921"/>
                    <a:pt x="6657" y="477"/>
                    <a:pt x="6608" y="477"/>
                  </a:cubicBezTo>
                  <a:cubicBezTo>
                    <a:pt x="4701" y="345"/>
                    <a:pt x="2778" y="198"/>
                    <a:pt x="855"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8"/>
            <p:cNvSpPr/>
            <p:nvPr/>
          </p:nvSpPr>
          <p:spPr>
            <a:xfrm>
              <a:off x="3711715" y="2452923"/>
              <a:ext cx="548371" cy="863024"/>
            </a:xfrm>
            <a:custGeom>
              <a:avLst/>
              <a:gdLst/>
              <a:ahLst/>
              <a:cxnLst/>
              <a:rect l="l" t="t" r="r" b="b"/>
              <a:pathLst>
                <a:path w="17243" h="27137" extrusionOk="0">
                  <a:moveTo>
                    <a:pt x="2926" y="0"/>
                  </a:moveTo>
                  <a:lnTo>
                    <a:pt x="0" y="9862"/>
                  </a:lnTo>
                  <a:cubicBezTo>
                    <a:pt x="592" y="10733"/>
                    <a:pt x="3238" y="14727"/>
                    <a:pt x="3452" y="15270"/>
                  </a:cubicBezTo>
                  <a:cubicBezTo>
                    <a:pt x="3534" y="15549"/>
                    <a:pt x="3616" y="15812"/>
                    <a:pt x="3682" y="16092"/>
                  </a:cubicBezTo>
                  <a:cubicBezTo>
                    <a:pt x="3715" y="16239"/>
                    <a:pt x="3764" y="16387"/>
                    <a:pt x="3797" y="16535"/>
                  </a:cubicBezTo>
                  <a:cubicBezTo>
                    <a:pt x="3863" y="16700"/>
                    <a:pt x="3994" y="16864"/>
                    <a:pt x="4307" y="17226"/>
                  </a:cubicBezTo>
                  <a:cubicBezTo>
                    <a:pt x="4487" y="17439"/>
                    <a:pt x="4734" y="17735"/>
                    <a:pt x="5063" y="18146"/>
                  </a:cubicBezTo>
                  <a:cubicBezTo>
                    <a:pt x="5917" y="19214"/>
                    <a:pt x="6427" y="19938"/>
                    <a:pt x="6871" y="20990"/>
                  </a:cubicBezTo>
                  <a:cubicBezTo>
                    <a:pt x="6936" y="21154"/>
                    <a:pt x="7002" y="21302"/>
                    <a:pt x="7068" y="21466"/>
                  </a:cubicBezTo>
                  <a:cubicBezTo>
                    <a:pt x="7249" y="21943"/>
                    <a:pt x="7495" y="22732"/>
                    <a:pt x="7758" y="23554"/>
                  </a:cubicBezTo>
                  <a:cubicBezTo>
                    <a:pt x="8087" y="24556"/>
                    <a:pt x="8531" y="26003"/>
                    <a:pt x="8794" y="26512"/>
                  </a:cubicBezTo>
                  <a:cubicBezTo>
                    <a:pt x="8810" y="26562"/>
                    <a:pt x="8843" y="26627"/>
                    <a:pt x="8876" y="26677"/>
                  </a:cubicBezTo>
                  <a:cubicBezTo>
                    <a:pt x="8925" y="26677"/>
                    <a:pt x="8958" y="26693"/>
                    <a:pt x="9007" y="26710"/>
                  </a:cubicBezTo>
                  <a:lnTo>
                    <a:pt x="9040" y="26710"/>
                  </a:lnTo>
                  <a:lnTo>
                    <a:pt x="9188" y="26759"/>
                  </a:lnTo>
                  <a:lnTo>
                    <a:pt x="9205" y="26759"/>
                  </a:lnTo>
                  <a:lnTo>
                    <a:pt x="9385" y="26808"/>
                  </a:lnTo>
                  <a:lnTo>
                    <a:pt x="9402" y="26808"/>
                  </a:lnTo>
                  <a:lnTo>
                    <a:pt x="9583" y="26890"/>
                  </a:lnTo>
                  <a:lnTo>
                    <a:pt x="9616" y="26890"/>
                  </a:lnTo>
                  <a:lnTo>
                    <a:pt x="9994" y="27022"/>
                  </a:lnTo>
                  <a:lnTo>
                    <a:pt x="10010" y="27022"/>
                  </a:lnTo>
                  <a:lnTo>
                    <a:pt x="10174" y="27088"/>
                  </a:lnTo>
                  <a:lnTo>
                    <a:pt x="10322" y="27137"/>
                  </a:lnTo>
                  <a:cubicBezTo>
                    <a:pt x="10339" y="27120"/>
                    <a:pt x="10339" y="27088"/>
                    <a:pt x="10355" y="27071"/>
                  </a:cubicBezTo>
                  <a:cubicBezTo>
                    <a:pt x="10372" y="27055"/>
                    <a:pt x="10388" y="27022"/>
                    <a:pt x="10405" y="26989"/>
                  </a:cubicBezTo>
                  <a:lnTo>
                    <a:pt x="10437" y="26923"/>
                  </a:lnTo>
                  <a:cubicBezTo>
                    <a:pt x="10437" y="26907"/>
                    <a:pt x="10454" y="26874"/>
                    <a:pt x="10470" y="26841"/>
                  </a:cubicBezTo>
                  <a:lnTo>
                    <a:pt x="10487" y="26775"/>
                  </a:lnTo>
                  <a:cubicBezTo>
                    <a:pt x="10487" y="26759"/>
                    <a:pt x="10503" y="26726"/>
                    <a:pt x="10520" y="26710"/>
                  </a:cubicBezTo>
                  <a:cubicBezTo>
                    <a:pt x="10520" y="26677"/>
                    <a:pt x="10536" y="26660"/>
                    <a:pt x="10536" y="26644"/>
                  </a:cubicBezTo>
                  <a:cubicBezTo>
                    <a:pt x="10536" y="26611"/>
                    <a:pt x="10552" y="26594"/>
                    <a:pt x="10552" y="26562"/>
                  </a:cubicBezTo>
                  <a:cubicBezTo>
                    <a:pt x="10569" y="26529"/>
                    <a:pt x="10552" y="26512"/>
                    <a:pt x="10569" y="26496"/>
                  </a:cubicBezTo>
                  <a:cubicBezTo>
                    <a:pt x="10585" y="26479"/>
                    <a:pt x="10569" y="26447"/>
                    <a:pt x="10585" y="26430"/>
                  </a:cubicBezTo>
                  <a:cubicBezTo>
                    <a:pt x="10602" y="26397"/>
                    <a:pt x="10585" y="26381"/>
                    <a:pt x="10585" y="26364"/>
                  </a:cubicBezTo>
                  <a:cubicBezTo>
                    <a:pt x="10585" y="26331"/>
                    <a:pt x="10585" y="26315"/>
                    <a:pt x="10602" y="26282"/>
                  </a:cubicBezTo>
                  <a:lnTo>
                    <a:pt x="10602" y="26216"/>
                  </a:lnTo>
                  <a:lnTo>
                    <a:pt x="10602" y="26151"/>
                  </a:lnTo>
                  <a:lnTo>
                    <a:pt x="10602" y="26085"/>
                  </a:lnTo>
                  <a:lnTo>
                    <a:pt x="10602" y="26019"/>
                  </a:lnTo>
                  <a:lnTo>
                    <a:pt x="10602" y="25970"/>
                  </a:lnTo>
                  <a:lnTo>
                    <a:pt x="10602" y="25904"/>
                  </a:lnTo>
                  <a:cubicBezTo>
                    <a:pt x="10602" y="25888"/>
                    <a:pt x="10602" y="25855"/>
                    <a:pt x="10602" y="25838"/>
                  </a:cubicBezTo>
                  <a:lnTo>
                    <a:pt x="10602" y="25773"/>
                  </a:lnTo>
                  <a:cubicBezTo>
                    <a:pt x="10602" y="25756"/>
                    <a:pt x="10602" y="25740"/>
                    <a:pt x="10602" y="25723"/>
                  </a:cubicBezTo>
                  <a:lnTo>
                    <a:pt x="10602" y="25658"/>
                  </a:lnTo>
                  <a:lnTo>
                    <a:pt x="10602" y="25608"/>
                  </a:lnTo>
                  <a:lnTo>
                    <a:pt x="10602" y="25559"/>
                  </a:lnTo>
                  <a:lnTo>
                    <a:pt x="10602" y="25510"/>
                  </a:lnTo>
                  <a:cubicBezTo>
                    <a:pt x="10602" y="25493"/>
                    <a:pt x="10602" y="25460"/>
                    <a:pt x="10585" y="25444"/>
                  </a:cubicBezTo>
                  <a:lnTo>
                    <a:pt x="10585" y="25411"/>
                  </a:lnTo>
                  <a:lnTo>
                    <a:pt x="10569" y="25345"/>
                  </a:lnTo>
                  <a:lnTo>
                    <a:pt x="10569" y="25312"/>
                  </a:lnTo>
                  <a:cubicBezTo>
                    <a:pt x="10569" y="25296"/>
                    <a:pt x="10569" y="25263"/>
                    <a:pt x="10552" y="25230"/>
                  </a:cubicBezTo>
                  <a:cubicBezTo>
                    <a:pt x="10536" y="25132"/>
                    <a:pt x="10520" y="25049"/>
                    <a:pt x="10520" y="25000"/>
                  </a:cubicBezTo>
                  <a:cubicBezTo>
                    <a:pt x="10520" y="24491"/>
                    <a:pt x="10618" y="23981"/>
                    <a:pt x="10799" y="23504"/>
                  </a:cubicBezTo>
                  <a:cubicBezTo>
                    <a:pt x="10865" y="23324"/>
                    <a:pt x="11029" y="23209"/>
                    <a:pt x="11210" y="23209"/>
                  </a:cubicBezTo>
                  <a:cubicBezTo>
                    <a:pt x="11391" y="23209"/>
                    <a:pt x="11555" y="23291"/>
                    <a:pt x="11670" y="23439"/>
                  </a:cubicBezTo>
                  <a:cubicBezTo>
                    <a:pt x="11884" y="23554"/>
                    <a:pt x="12114" y="23619"/>
                    <a:pt x="12361" y="23652"/>
                  </a:cubicBezTo>
                  <a:lnTo>
                    <a:pt x="12426" y="23652"/>
                  </a:lnTo>
                  <a:cubicBezTo>
                    <a:pt x="12525" y="23570"/>
                    <a:pt x="12541" y="23554"/>
                    <a:pt x="12541" y="23537"/>
                  </a:cubicBezTo>
                  <a:cubicBezTo>
                    <a:pt x="12541" y="23537"/>
                    <a:pt x="12558" y="23488"/>
                    <a:pt x="12558" y="23439"/>
                  </a:cubicBezTo>
                  <a:cubicBezTo>
                    <a:pt x="12574" y="23324"/>
                    <a:pt x="12574" y="23209"/>
                    <a:pt x="12558" y="23093"/>
                  </a:cubicBezTo>
                  <a:lnTo>
                    <a:pt x="12558" y="23028"/>
                  </a:lnTo>
                  <a:lnTo>
                    <a:pt x="12558" y="23011"/>
                  </a:lnTo>
                  <a:lnTo>
                    <a:pt x="12558" y="22962"/>
                  </a:lnTo>
                  <a:lnTo>
                    <a:pt x="13117" y="20907"/>
                  </a:lnTo>
                  <a:lnTo>
                    <a:pt x="13149" y="20809"/>
                  </a:lnTo>
                  <a:cubicBezTo>
                    <a:pt x="13149" y="20644"/>
                    <a:pt x="13643" y="18261"/>
                    <a:pt x="13840" y="17259"/>
                  </a:cubicBezTo>
                  <a:lnTo>
                    <a:pt x="13856" y="17193"/>
                  </a:lnTo>
                  <a:lnTo>
                    <a:pt x="13889" y="17061"/>
                  </a:lnTo>
                  <a:cubicBezTo>
                    <a:pt x="13889" y="17028"/>
                    <a:pt x="13906" y="16996"/>
                    <a:pt x="13906" y="16963"/>
                  </a:cubicBezTo>
                  <a:cubicBezTo>
                    <a:pt x="13906" y="16930"/>
                    <a:pt x="13922" y="16880"/>
                    <a:pt x="13922" y="16864"/>
                  </a:cubicBezTo>
                  <a:cubicBezTo>
                    <a:pt x="13938" y="16749"/>
                    <a:pt x="13955" y="16601"/>
                    <a:pt x="13971" y="16437"/>
                  </a:cubicBezTo>
                  <a:cubicBezTo>
                    <a:pt x="14037" y="15944"/>
                    <a:pt x="14070" y="15582"/>
                    <a:pt x="14185" y="15385"/>
                  </a:cubicBezTo>
                  <a:cubicBezTo>
                    <a:pt x="14218" y="15138"/>
                    <a:pt x="14234" y="14892"/>
                    <a:pt x="14218" y="14629"/>
                  </a:cubicBezTo>
                  <a:cubicBezTo>
                    <a:pt x="14234" y="14053"/>
                    <a:pt x="14251" y="13659"/>
                    <a:pt x="14349" y="13429"/>
                  </a:cubicBezTo>
                  <a:cubicBezTo>
                    <a:pt x="14448" y="13232"/>
                    <a:pt x="14579" y="12985"/>
                    <a:pt x="14695" y="12755"/>
                  </a:cubicBezTo>
                  <a:cubicBezTo>
                    <a:pt x="14777" y="12574"/>
                    <a:pt x="14892" y="12344"/>
                    <a:pt x="14925" y="12295"/>
                  </a:cubicBezTo>
                  <a:lnTo>
                    <a:pt x="14925" y="12262"/>
                  </a:lnTo>
                  <a:lnTo>
                    <a:pt x="14925" y="12245"/>
                  </a:lnTo>
                  <a:cubicBezTo>
                    <a:pt x="14925" y="12229"/>
                    <a:pt x="14941" y="12213"/>
                    <a:pt x="14941" y="12196"/>
                  </a:cubicBezTo>
                  <a:cubicBezTo>
                    <a:pt x="14941" y="12180"/>
                    <a:pt x="14941" y="12163"/>
                    <a:pt x="14957" y="12147"/>
                  </a:cubicBezTo>
                  <a:cubicBezTo>
                    <a:pt x="14957" y="12130"/>
                    <a:pt x="14957" y="12114"/>
                    <a:pt x="14974" y="12097"/>
                  </a:cubicBezTo>
                  <a:lnTo>
                    <a:pt x="15040" y="11851"/>
                  </a:lnTo>
                  <a:cubicBezTo>
                    <a:pt x="15040" y="11834"/>
                    <a:pt x="15056" y="11818"/>
                    <a:pt x="15056" y="11785"/>
                  </a:cubicBezTo>
                  <a:cubicBezTo>
                    <a:pt x="15073" y="11769"/>
                    <a:pt x="15089" y="11719"/>
                    <a:pt x="15089" y="11687"/>
                  </a:cubicBezTo>
                  <a:cubicBezTo>
                    <a:pt x="15105" y="11654"/>
                    <a:pt x="15122" y="11604"/>
                    <a:pt x="15122" y="11572"/>
                  </a:cubicBezTo>
                  <a:lnTo>
                    <a:pt x="15138" y="11522"/>
                  </a:lnTo>
                  <a:cubicBezTo>
                    <a:pt x="15155" y="11473"/>
                    <a:pt x="15171" y="11407"/>
                    <a:pt x="15188" y="11358"/>
                  </a:cubicBezTo>
                  <a:lnTo>
                    <a:pt x="15434" y="10569"/>
                  </a:lnTo>
                  <a:cubicBezTo>
                    <a:pt x="15467" y="10454"/>
                    <a:pt x="15500" y="10322"/>
                    <a:pt x="15549" y="10191"/>
                  </a:cubicBezTo>
                  <a:cubicBezTo>
                    <a:pt x="15631" y="9928"/>
                    <a:pt x="15714" y="9632"/>
                    <a:pt x="15812" y="9336"/>
                  </a:cubicBezTo>
                  <a:cubicBezTo>
                    <a:pt x="16223" y="7955"/>
                    <a:pt x="16700" y="6427"/>
                    <a:pt x="16996" y="5424"/>
                  </a:cubicBezTo>
                  <a:lnTo>
                    <a:pt x="17242" y="4602"/>
                  </a:lnTo>
                  <a:cubicBezTo>
                    <a:pt x="17078" y="4504"/>
                    <a:pt x="16913" y="4389"/>
                    <a:pt x="16782" y="4257"/>
                  </a:cubicBezTo>
                  <a:cubicBezTo>
                    <a:pt x="16700" y="4192"/>
                    <a:pt x="16634" y="4126"/>
                    <a:pt x="16568" y="4076"/>
                  </a:cubicBezTo>
                  <a:cubicBezTo>
                    <a:pt x="16503" y="4027"/>
                    <a:pt x="16437" y="3994"/>
                    <a:pt x="16371" y="3978"/>
                  </a:cubicBezTo>
                  <a:lnTo>
                    <a:pt x="16322" y="3978"/>
                  </a:lnTo>
                  <a:cubicBezTo>
                    <a:pt x="16355" y="4093"/>
                    <a:pt x="16338" y="4208"/>
                    <a:pt x="16272" y="4323"/>
                  </a:cubicBezTo>
                  <a:cubicBezTo>
                    <a:pt x="16199" y="4426"/>
                    <a:pt x="16085" y="4490"/>
                    <a:pt x="15956" y="4490"/>
                  </a:cubicBezTo>
                  <a:cubicBezTo>
                    <a:pt x="15941" y="4490"/>
                    <a:pt x="15926" y="4489"/>
                    <a:pt x="15911" y="4487"/>
                  </a:cubicBezTo>
                  <a:cubicBezTo>
                    <a:pt x="15697" y="4471"/>
                    <a:pt x="15483" y="4438"/>
                    <a:pt x="15270" y="4389"/>
                  </a:cubicBezTo>
                  <a:cubicBezTo>
                    <a:pt x="14119" y="4126"/>
                    <a:pt x="13971" y="4044"/>
                    <a:pt x="13511" y="3764"/>
                  </a:cubicBezTo>
                  <a:lnTo>
                    <a:pt x="13248" y="3600"/>
                  </a:lnTo>
                  <a:cubicBezTo>
                    <a:pt x="12837" y="3353"/>
                    <a:pt x="12459" y="3107"/>
                    <a:pt x="12213" y="2926"/>
                  </a:cubicBezTo>
                  <a:cubicBezTo>
                    <a:pt x="12065" y="2844"/>
                    <a:pt x="11917" y="2745"/>
                    <a:pt x="11884" y="2729"/>
                  </a:cubicBezTo>
                  <a:cubicBezTo>
                    <a:pt x="11835" y="2696"/>
                    <a:pt x="11802" y="2663"/>
                    <a:pt x="11752" y="2630"/>
                  </a:cubicBezTo>
                  <a:cubicBezTo>
                    <a:pt x="11670" y="2548"/>
                    <a:pt x="11555" y="2482"/>
                    <a:pt x="11440" y="2482"/>
                  </a:cubicBezTo>
                  <a:cubicBezTo>
                    <a:pt x="11374" y="2482"/>
                    <a:pt x="11309" y="2499"/>
                    <a:pt x="11259" y="2515"/>
                  </a:cubicBezTo>
                  <a:cubicBezTo>
                    <a:pt x="11161" y="2564"/>
                    <a:pt x="11062" y="2581"/>
                    <a:pt x="10947" y="2581"/>
                  </a:cubicBezTo>
                  <a:cubicBezTo>
                    <a:pt x="10898" y="2581"/>
                    <a:pt x="10848" y="2581"/>
                    <a:pt x="10799" y="2564"/>
                  </a:cubicBezTo>
                  <a:lnTo>
                    <a:pt x="10766" y="2564"/>
                  </a:lnTo>
                  <a:lnTo>
                    <a:pt x="10618" y="2531"/>
                  </a:lnTo>
                  <a:lnTo>
                    <a:pt x="10585" y="2531"/>
                  </a:lnTo>
                  <a:cubicBezTo>
                    <a:pt x="10536" y="2515"/>
                    <a:pt x="10487" y="2499"/>
                    <a:pt x="10437" y="2482"/>
                  </a:cubicBezTo>
                  <a:lnTo>
                    <a:pt x="10421" y="2482"/>
                  </a:lnTo>
                  <a:lnTo>
                    <a:pt x="10273" y="2416"/>
                  </a:lnTo>
                  <a:lnTo>
                    <a:pt x="10257" y="2416"/>
                  </a:lnTo>
                  <a:cubicBezTo>
                    <a:pt x="10158" y="2367"/>
                    <a:pt x="10076" y="2318"/>
                    <a:pt x="9994" y="2285"/>
                  </a:cubicBezTo>
                  <a:lnTo>
                    <a:pt x="9895" y="2219"/>
                  </a:lnTo>
                  <a:lnTo>
                    <a:pt x="9829" y="2186"/>
                  </a:lnTo>
                  <a:lnTo>
                    <a:pt x="7824" y="1545"/>
                  </a:lnTo>
                  <a:lnTo>
                    <a:pt x="2926"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8"/>
            <p:cNvSpPr/>
            <p:nvPr/>
          </p:nvSpPr>
          <p:spPr>
            <a:xfrm>
              <a:off x="3400151" y="2353055"/>
              <a:ext cx="656563" cy="1215364"/>
            </a:xfrm>
            <a:custGeom>
              <a:avLst/>
              <a:gdLst/>
              <a:ahLst/>
              <a:cxnLst/>
              <a:rect l="l" t="t" r="r" b="b"/>
              <a:pathLst>
                <a:path w="20645" h="38216" extrusionOk="0">
                  <a:moveTo>
                    <a:pt x="2876" y="1"/>
                  </a:moveTo>
                  <a:cubicBezTo>
                    <a:pt x="2860" y="790"/>
                    <a:pt x="2745" y="1579"/>
                    <a:pt x="2515" y="2335"/>
                  </a:cubicBezTo>
                  <a:cubicBezTo>
                    <a:pt x="2301" y="2976"/>
                    <a:pt x="1907" y="3420"/>
                    <a:pt x="1479" y="3880"/>
                  </a:cubicBezTo>
                  <a:cubicBezTo>
                    <a:pt x="1085" y="4258"/>
                    <a:pt x="756" y="4702"/>
                    <a:pt x="493" y="5178"/>
                  </a:cubicBezTo>
                  <a:cubicBezTo>
                    <a:pt x="411" y="5343"/>
                    <a:pt x="345" y="5507"/>
                    <a:pt x="296" y="5671"/>
                  </a:cubicBezTo>
                  <a:lnTo>
                    <a:pt x="345" y="5704"/>
                  </a:lnTo>
                  <a:cubicBezTo>
                    <a:pt x="608" y="5836"/>
                    <a:pt x="805" y="6082"/>
                    <a:pt x="888" y="6362"/>
                  </a:cubicBezTo>
                  <a:cubicBezTo>
                    <a:pt x="986" y="6641"/>
                    <a:pt x="1101" y="6904"/>
                    <a:pt x="1266" y="7151"/>
                  </a:cubicBezTo>
                  <a:cubicBezTo>
                    <a:pt x="1397" y="7332"/>
                    <a:pt x="1463" y="7529"/>
                    <a:pt x="1496" y="7742"/>
                  </a:cubicBezTo>
                  <a:cubicBezTo>
                    <a:pt x="1529" y="8071"/>
                    <a:pt x="1233" y="8515"/>
                    <a:pt x="575" y="9468"/>
                  </a:cubicBezTo>
                  <a:cubicBezTo>
                    <a:pt x="378" y="9748"/>
                    <a:pt x="181" y="10027"/>
                    <a:pt x="16" y="10339"/>
                  </a:cubicBezTo>
                  <a:cubicBezTo>
                    <a:pt x="16" y="10356"/>
                    <a:pt x="0" y="10372"/>
                    <a:pt x="0" y="10389"/>
                  </a:cubicBezTo>
                  <a:cubicBezTo>
                    <a:pt x="99" y="10471"/>
                    <a:pt x="197" y="10553"/>
                    <a:pt x="312" y="10619"/>
                  </a:cubicBezTo>
                  <a:cubicBezTo>
                    <a:pt x="559" y="10783"/>
                    <a:pt x="789" y="10964"/>
                    <a:pt x="1003" y="11161"/>
                  </a:cubicBezTo>
                  <a:cubicBezTo>
                    <a:pt x="1381" y="11556"/>
                    <a:pt x="1430" y="11654"/>
                    <a:pt x="1529" y="12082"/>
                  </a:cubicBezTo>
                  <a:cubicBezTo>
                    <a:pt x="1677" y="12673"/>
                    <a:pt x="1857" y="13265"/>
                    <a:pt x="2071" y="13824"/>
                  </a:cubicBezTo>
                  <a:lnTo>
                    <a:pt x="2252" y="14301"/>
                  </a:lnTo>
                  <a:cubicBezTo>
                    <a:pt x="2383" y="14136"/>
                    <a:pt x="2548" y="13988"/>
                    <a:pt x="2745" y="13890"/>
                  </a:cubicBezTo>
                  <a:cubicBezTo>
                    <a:pt x="2811" y="13824"/>
                    <a:pt x="2909" y="13791"/>
                    <a:pt x="3008" y="13775"/>
                  </a:cubicBezTo>
                  <a:cubicBezTo>
                    <a:pt x="3271" y="13775"/>
                    <a:pt x="3304" y="14103"/>
                    <a:pt x="3320" y="14251"/>
                  </a:cubicBezTo>
                  <a:cubicBezTo>
                    <a:pt x="3320" y="14531"/>
                    <a:pt x="3386" y="14794"/>
                    <a:pt x="3501" y="15040"/>
                  </a:cubicBezTo>
                  <a:cubicBezTo>
                    <a:pt x="3764" y="15648"/>
                    <a:pt x="3731" y="15862"/>
                    <a:pt x="3501" y="16224"/>
                  </a:cubicBezTo>
                  <a:cubicBezTo>
                    <a:pt x="3353" y="16437"/>
                    <a:pt x="3238" y="16684"/>
                    <a:pt x="3156" y="16930"/>
                  </a:cubicBezTo>
                  <a:cubicBezTo>
                    <a:pt x="3041" y="17243"/>
                    <a:pt x="2942" y="17489"/>
                    <a:pt x="2745" y="17506"/>
                  </a:cubicBezTo>
                  <a:cubicBezTo>
                    <a:pt x="2548" y="17506"/>
                    <a:pt x="2465" y="17243"/>
                    <a:pt x="2416" y="16980"/>
                  </a:cubicBezTo>
                  <a:cubicBezTo>
                    <a:pt x="2383" y="16766"/>
                    <a:pt x="2301" y="16552"/>
                    <a:pt x="2186" y="16388"/>
                  </a:cubicBezTo>
                  <a:cubicBezTo>
                    <a:pt x="2170" y="16372"/>
                    <a:pt x="2137" y="16355"/>
                    <a:pt x="2120" y="16339"/>
                  </a:cubicBezTo>
                  <a:cubicBezTo>
                    <a:pt x="2104" y="16388"/>
                    <a:pt x="2104" y="16437"/>
                    <a:pt x="2087" y="16487"/>
                  </a:cubicBezTo>
                  <a:cubicBezTo>
                    <a:pt x="2268" y="16848"/>
                    <a:pt x="2383" y="17226"/>
                    <a:pt x="2449" y="17621"/>
                  </a:cubicBezTo>
                  <a:cubicBezTo>
                    <a:pt x="2465" y="17785"/>
                    <a:pt x="2515" y="17949"/>
                    <a:pt x="2564" y="18097"/>
                  </a:cubicBezTo>
                  <a:lnTo>
                    <a:pt x="2581" y="18097"/>
                  </a:lnTo>
                  <a:cubicBezTo>
                    <a:pt x="2679" y="18180"/>
                    <a:pt x="2761" y="18262"/>
                    <a:pt x="2827" y="18377"/>
                  </a:cubicBezTo>
                  <a:cubicBezTo>
                    <a:pt x="2860" y="18443"/>
                    <a:pt x="2909" y="18508"/>
                    <a:pt x="2959" y="18574"/>
                  </a:cubicBezTo>
                  <a:cubicBezTo>
                    <a:pt x="3107" y="18788"/>
                    <a:pt x="3107" y="18870"/>
                    <a:pt x="3107" y="19248"/>
                  </a:cubicBezTo>
                  <a:cubicBezTo>
                    <a:pt x="3107" y="19412"/>
                    <a:pt x="3107" y="19741"/>
                    <a:pt x="2860" y="19741"/>
                  </a:cubicBezTo>
                  <a:cubicBezTo>
                    <a:pt x="2827" y="19741"/>
                    <a:pt x="2794" y="19725"/>
                    <a:pt x="2761" y="19725"/>
                  </a:cubicBezTo>
                  <a:cubicBezTo>
                    <a:pt x="2715" y="19716"/>
                    <a:pt x="2668" y="19712"/>
                    <a:pt x="2622" y="19712"/>
                  </a:cubicBezTo>
                  <a:cubicBezTo>
                    <a:pt x="2488" y="19712"/>
                    <a:pt x="2357" y="19746"/>
                    <a:pt x="2235" y="19807"/>
                  </a:cubicBezTo>
                  <a:cubicBezTo>
                    <a:pt x="2515" y="19988"/>
                    <a:pt x="2745" y="20201"/>
                    <a:pt x="2959" y="20464"/>
                  </a:cubicBezTo>
                  <a:cubicBezTo>
                    <a:pt x="3320" y="20941"/>
                    <a:pt x="3370" y="21089"/>
                    <a:pt x="3337" y="21434"/>
                  </a:cubicBezTo>
                  <a:cubicBezTo>
                    <a:pt x="3320" y="21681"/>
                    <a:pt x="3337" y="21927"/>
                    <a:pt x="3386" y="22174"/>
                  </a:cubicBezTo>
                  <a:cubicBezTo>
                    <a:pt x="3419" y="22354"/>
                    <a:pt x="3485" y="22716"/>
                    <a:pt x="3517" y="22782"/>
                  </a:cubicBezTo>
                  <a:cubicBezTo>
                    <a:pt x="3649" y="22913"/>
                    <a:pt x="3748" y="23078"/>
                    <a:pt x="3813" y="23275"/>
                  </a:cubicBezTo>
                  <a:cubicBezTo>
                    <a:pt x="4043" y="23784"/>
                    <a:pt x="4060" y="23834"/>
                    <a:pt x="4076" y="24261"/>
                  </a:cubicBezTo>
                  <a:cubicBezTo>
                    <a:pt x="4093" y="24491"/>
                    <a:pt x="4109" y="24886"/>
                    <a:pt x="4175" y="25576"/>
                  </a:cubicBezTo>
                  <a:cubicBezTo>
                    <a:pt x="4257" y="26250"/>
                    <a:pt x="4241" y="26924"/>
                    <a:pt x="4142" y="27598"/>
                  </a:cubicBezTo>
                  <a:cubicBezTo>
                    <a:pt x="4142" y="27663"/>
                    <a:pt x="4109" y="27746"/>
                    <a:pt x="4109" y="27795"/>
                  </a:cubicBezTo>
                  <a:lnTo>
                    <a:pt x="4142" y="27779"/>
                  </a:lnTo>
                  <a:cubicBezTo>
                    <a:pt x="4257" y="27729"/>
                    <a:pt x="4389" y="27713"/>
                    <a:pt x="4520" y="27713"/>
                  </a:cubicBezTo>
                  <a:cubicBezTo>
                    <a:pt x="5358" y="27713"/>
                    <a:pt x="6542" y="28535"/>
                    <a:pt x="6903" y="28962"/>
                  </a:cubicBezTo>
                  <a:cubicBezTo>
                    <a:pt x="7084" y="29159"/>
                    <a:pt x="7232" y="29373"/>
                    <a:pt x="7364" y="29603"/>
                  </a:cubicBezTo>
                  <a:cubicBezTo>
                    <a:pt x="7462" y="29767"/>
                    <a:pt x="7594" y="29932"/>
                    <a:pt x="7725" y="30080"/>
                  </a:cubicBezTo>
                  <a:cubicBezTo>
                    <a:pt x="7775" y="30145"/>
                    <a:pt x="7824" y="30195"/>
                    <a:pt x="7890" y="30228"/>
                  </a:cubicBezTo>
                  <a:lnTo>
                    <a:pt x="7906" y="30228"/>
                  </a:lnTo>
                  <a:cubicBezTo>
                    <a:pt x="8054" y="30244"/>
                    <a:pt x="8185" y="30277"/>
                    <a:pt x="8317" y="30343"/>
                  </a:cubicBezTo>
                  <a:lnTo>
                    <a:pt x="8448" y="30408"/>
                  </a:lnTo>
                  <a:cubicBezTo>
                    <a:pt x="8744" y="30523"/>
                    <a:pt x="8777" y="30556"/>
                    <a:pt x="9385" y="31279"/>
                  </a:cubicBezTo>
                  <a:cubicBezTo>
                    <a:pt x="9517" y="31427"/>
                    <a:pt x="9681" y="31608"/>
                    <a:pt x="9878" y="31838"/>
                  </a:cubicBezTo>
                  <a:cubicBezTo>
                    <a:pt x="10980" y="33088"/>
                    <a:pt x="11489" y="35652"/>
                    <a:pt x="11670" y="36605"/>
                  </a:cubicBezTo>
                  <a:cubicBezTo>
                    <a:pt x="11686" y="36687"/>
                    <a:pt x="11703" y="36736"/>
                    <a:pt x="11703" y="36786"/>
                  </a:cubicBezTo>
                  <a:cubicBezTo>
                    <a:pt x="12295" y="36983"/>
                    <a:pt x="15828" y="37755"/>
                    <a:pt x="18080" y="38216"/>
                  </a:cubicBezTo>
                  <a:lnTo>
                    <a:pt x="18097" y="38216"/>
                  </a:lnTo>
                  <a:lnTo>
                    <a:pt x="18130" y="38199"/>
                  </a:lnTo>
                  <a:lnTo>
                    <a:pt x="18179" y="38183"/>
                  </a:lnTo>
                  <a:lnTo>
                    <a:pt x="18228" y="38166"/>
                  </a:lnTo>
                  <a:lnTo>
                    <a:pt x="18294" y="38134"/>
                  </a:lnTo>
                  <a:lnTo>
                    <a:pt x="18327" y="38117"/>
                  </a:lnTo>
                  <a:lnTo>
                    <a:pt x="18409" y="38068"/>
                  </a:lnTo>
                  <a:lnTo>
                    <a:pt x="18442" y="38051"/>
                  </a:lnTo>
                  <a:lnTo>
                    <a:pt x="18524" y="38018"/>
                  </a:lnTo>
                  <a:lnTo>
                    <a:pt x="18573" y="37986"/>
                  </a:lnTo>
                  <a:lnTo>
                    <a:pt x="18656" y="37953"/>
                  </a:lnTo>
                  <a:lnTo>
                    <a:pt x="18688" y="37920"/>
                  </a:lnTo>
                  <a:lnTo>
                    <a:pt x="18754" y="37871"/>
                  </a:lnTo>
                  <a:lnTo>
                    <a:pt x="18787" y="37854"/>
                  </a:lnTo>
                  <a:cubicBezTo>
                    <a:pt x="18820" y="37838"/>
                    <a:pt x="18853" y="37821"/>
                    <a:pt x="18869" y="37805"/>
                  </a:cubicBezTo>
                  <a:cubicBezTo>
                    <a:pt x="18902" y="37772"/>
                    <a:pt x="18935" y="37739"/>
                    <a:pt x="18968" y="37706"/>
                  </a:cubicBezTo>
                  <a:cubicBezTo>
                    <a:pt x="18951" y="37608"/>
                    <a:pt x="18919" y="37509"/>
                    <a:pt x="18886" y="37410"/>
                  </a:cubicBezTo>
                  <a:lnTo>
                    <a:pt x="18886" y="37377"/>
                  </a:lnTo>
                  <a:cubicBezTo>
                    <a:pt x="18803" y="37443"/>
                    <a:pt x="18705" y="37476"/>
                    <a:pt x="18623" y="37476"/>
                  </a:cubicBezTo>
                  <a:cubicBezTo>
                    <a:pt x="18491" y="37476"/>
                    <a:pt x="18360" y="37410"/>
                    <a:pt x="18310" y="37295"/>
                  </a:cubicBezTo>
                  <a:cubicBezTo>
                    <a:pt x="18228" y="37114"/>
                    <a:pt x="18245" y="36901"/>
                    <a:pt x="18343" y="36720"/>
                  </a:cubicBezTo>
                  <a:cubicBezTo>
                    <a:pt x="18376" y="36588"/>
                    <a:pt x="18409" y="36457"/>
                    <a:pt x="18442" y="36325"/>
                  </a:cubicBezTo>
                  <a:cubicBezTo>
                    <a:pt x="18475" y="36095"/>
                    <a:pt x="18491" y="35931"/>
                    <a:pt x="18508" y="35783"/>
                  </a:cubicBezTo>
                  <a:cubicBezTo>
                    <a:pt x="18524" y="35619"/>
                    <a:pt x="18540" y="35454"/>
                    <a:pt x="18573" y="35208"/>
                  </a:cubicBezTo>
                  <a:cubicBezTo>
                    <a:pt x="18606" y="34994"/>
                    <a:pt x="18639" y="34764"/>
                    <a:pt x="18836" y="34764"/>
                  </a:cubicBezTo>
                  <a:cubicBezTo>
                    <a:pt x="18902" y="34780"/>
                    <a:pt x="18968" y="34813"/>
                    <a:pt x="19017" y="34863"/>
                  </a:cubicBezTo>
                  <a:cubicBezTo>
                    <a:pt x="19132" y="34978"/>
                    <a:pt x="19280" y="35027"/>
                    <a:pt x="19428" y="35027"/>
                  </a:cubicBezTo>
                  <a:lnTo>
                    <a:pt x="19642" y="35027"/>
                  </a:lnTo>
                  <a:lnTo>
                    <a:pt x="19642" y="34945"/>
                  </a:lnTo>
                  <a:cubicBezTo>
                    <a:pt x="19642" y="34846"/>
                    <a:pt x="19675" y="34731"/>
                    <a:pt x="19724" y="34649"/>
                  </a:cubicBezTo>
                  <a:cubicBezTo>
                    <a:pt x="19773" y="34550"/>
                    <a:pt x="19806" y="34468"/>
                    <a:pt x="19839" y="34370"/>
                  </a:cubicBezTo>
                  <a:cubicBezTo>
                    <a:pt x="19855" y="34320"/>
                    <a:pt x="19872" y="34287"/>
                    <a:pt x="19888" y="34238"/>
                  </a:cubicBezTo>
                  <a:cubicBezTo>
                    <a:pt x="19987" y="33926"/>
                    <a:pt x="20118" y="33630"/>
                    <a:pt x="20266" y="33350"/>
                  </a:cubicBezTo>
                  <a:cubicBezTo>
                    <a:pt x="20348" y="33186"/>
                    <a:pt x="20480" y="33055"/>
                    <a:pt x="20644" y="32972"/>
                  </a:cubicBezTo>
                  <a:cubicBezTo>
                    <a:pt x="20513" y="32611"/>
                    <a:pt x="20316" y="32282"/>
                    <a:pt x="20069" y="31986"/>
                  </a:cubicBezTo>
                  <a:cubicBezTo>
                    <a:pt x="20036" y="31953"/>
                    <a:pt x="20003" y="31921"/>
                    <a:pt x="19987" y="31871"/>
                  </a:cubicBezTo>
                  <a:lnTo>
                    <a:pt x="19954" y="31855"/>
                  </a:lnTo>
                  <a:cubicBezTo>
                    <a:pt x="19938" y="31805"/>
                    <a:pt x="19921" y="31773"/>
                    <a:pt x="19888" y="31723"/>
                  </a:cubicBezTo>
                  <a:lnTo>
                    <a:pt x="19888" y="31707"/>
                  </a:lnTo>
                  <a:cubicBezTo>
                    <a:pt x="19888" y="31674"/>
                    <a:pt x="19872" y="31641"/>
                    <a:pt x="19855" y="31592"/>
                  </a:cubicBezTo>
                  <a:lnTo>
                    <a:pt x="19855" y="31559"/>
                  </a:lnTo>
                  <a:cubicBezTo>
                    <a:pt x="19855" y="31510"/>
                    <a:pt x="19839" y="31477"/>
                    <a:pt x="19839" y="31427"/>
                  </a:cubicBezTo>
                  <a:cubicBezTo>
                    <a:pt x="19839" y="31411"/>
                    <a:pt x="19839" y="31411"/>
                    <a:pt x="19839" y="31395"/>
                  </a:cubicBezTo>
                  <a:lnTo>
                    <a:pt x="19839" y="31263"/>
                  </a:lnTo>
                  <a:lnTo>
                    <a:pt x="19839" y="31247"/>
                  </a:lnTo>
                  <a:cubicBezTo>
                    <a:pt x="19839" y="31197"/>
                    <a:pt x="19839" y="31148"/>
                    <a:pt x="19855" y="31099"/>
                  </a:cubicBezTo>
                  <a:lnTo>
                    <a:pt x="19855" y="31066"/>
                  </a:lnTo>
                  <a:cubicBezTo>
                    <a:pt x="19855" y="31017"/>
                    <a:pt x="19872" y="30984"/>
                    <a:pt x="19872" y="30934"/>
                  </a:cubicBezTo>
                  <a:lnTo>
                    <a:pt x="19872" y="30918"/>
                  </a:lnTo>
                  <a:cubicBezTo>
                    <a:pt x="19872" y="30869"/>
                    <a:pt x="19888" y="30819"/>
                    <a:pt x="19905" y="30786"/>
                  </a:cubicBezTo>
                  <a:lnTo>
                    <a:pt x="19905" y="30770"/>
                  </a:lnTo>
                  <a:cubicBezTo>
                    <a:pt x="19527" y="30622"/>
                    <a:pt x="18820" y="30359"/>
                    <a:pt x="18573" y="30293"/>
                  </a:cubicBezTo>
                  <a:cubicBezTo>
                    <a:pt x="18277" y="30228"/>
                    <a:pt x="17998" y="29455"/>
                    <a:pt x="17176" y="26875"/>
                  </a:cubicBezTo>
                  <a:cubicBezTo>
                    <a:pt x="16913" y="26053"/>
                    <a:pt x="16667" y="25280"/>
                    <a:pt x="16486" y="24820"/>
                  </a:cubicBezTo>
                  <a:cubicBezTo>
                    <a:pt x="16009" y="23554"/>
                    <a:pt x="15500" y="22815"/>
                    <a:pt x="14563" y="21631"/>
                  </a:cubicBezTo>
                  <a:cubicBezTo>
                    <a:pt x="14251" y="21220"/>
                    <a:pt x="14004" y="20941"/>
                    <a:pt x="13823" y="20727"/>
                  </a:cubicBezTo>
                  <a:cubicBezTo>
                    <a:pt x="13478" y="20316"/>
                    <a:pt x="13314" y="20136"/>
                    <a:pt x="13231" y="19856"/>
                  </a:cubicBezTo>
                  <a:cubicBezTo>
                    <a:pt x="13166" y="19692"/>
                    <a:pt x="13116" y="19527"/>
                    <a:pt x="13084" y="19363"/>
                  </a:cubicBezTo>
                  <a:cubicBezTo>
                    <a:pt x="13018" y="19100"/>
                    <a:pt x="12952" y="18853"/>
                    <a:pt x="12853" y="18623"/>
                  </a:cubicBezTo>
                  <a:cubicBezTo>
                    <a:pt x="12738" y="18295"/>
                    <a:pt x="11259" y="16010"/>
                    <a:pt x="10043" y="14169"/>
                  </a:cubicBezTo>
                  <a:cubicBezTo>
                    <a:pt x="9813" y="13824"/>
                    <a:pt x="9599" y="13495"/>
                    <a:pt x="9402" y="13216"/>
                  </a:cubicBezTo>
                  <a:lnTo>
                    <a:pt x="9320" y="13084"/>
                  </a:lnTo>
                  <a:lnTo>
                    <a:pt x="12311" y="2992"/>
                  </a:lnTo>
                  <a:lnTo>
                    <a:pt x="287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8"/>
            <p:cNvSpPr/>
            <p:nvPr/>
          </p:nvSpPr>
          <p:spPr>
            <a:xfrm>
              <a:off x="3992427" y="3127796"/>
              <a:ext cx="555176" cy="681146"/>
            </a:xfrm>
            <a:custGeom>
              <a:avLst/>
              <a:gdLst/>
              <a:ahLst/>
              <a:cxnLst/>
              <a:rect l="l" t="t" r="r" b="b"/>
              <a:pathLst>
                <a:path w="17457" h="21418" extrusionOk="0">
                  <a:moveTo>
                    <a:pt x="4652" y="1"/>
                  </a:moveTo>
                  <a:lnTo>
                    <a:pt x="4143" y="1842"/>
                  </a:lnTo>
                  <a:cubicBezTo>
                    <a:pt x="4143" y="1973"/>
                    <a:pt x="4143" y="2088"/>
                    <a:pt x="4143" y="2203"/>
                  </a:cubicBezTo>
                  <a:cubicBezTo>
                    <a:pt x="4143" y="2253"/>
                    <a:pt x="4143" y="2302"/>
                    <a:pt x="4126" y="2351"/>
                  </a:cubicBezTo>
                  <a:cubicBezTo>
                    <a:pt x="4110" y="2581"/>
                    <a:pt x="3995" y="2795"/>
                    <a:pt x="3814" y="2926"/>
                  </a:cubicBezTo>
                  <a:cubicBezTo>
                    <a:pt x="3715" y="2992"/>
                    <a:pt x="3617" y="3025"/>
                    <a:pt x="3502" y="3025"/>
                  </a:cubicBezTo>
                  <a:cubicBezTo>
                    <a:pt x="3206" y="3025"/>
                    <a:pt x="2663" y="2828"/>
                    <a:pt x="2515" y="2647"/>
                  </a:cubicBezTo>
                  <a:cubicBezTo>
                    <a:pt x="2466" y="2614"/>
                    <a:pt x="2417" y="2581"/>
                    <a:pt x="2368" y="2565"/>
                  </a:cubicBezTo>
                  <a:cubicBezTo>
                    <a:pt x="2335" y="2565"/>
                    <a:pt x="2335" y="2565"/>
                    <a:pt x="2335" y="2598"/>
                  </a:cubicBezTo>
                  <a:cubicBezTo>
                    <a:pt x="2187" y="2976"/>
                    <a:pt x="2105" y="3370"/>
                    <a:pt x="2105" y="3765"/>
                  </a:cubicBezTo>
                  <a:cubicBezTo>
                    <a:pt x="2105" y="3798"/>
                    <a:pt x="2121" y="3863"/>
                    <a:pt x="2137" y="3929"/>
                  </a:cubicBezTo>
                  <a:cubicBezTo>
                    <a:pt x="2236" y="4422"/>
                    <a:pt x="2433" y="5441"/>
                    <a:pt x="1743" y="6444"/>
                  </a:cubicBezTo>
                  <a:cubicBezTo>
                    <a:pt x="1710" y="6542"/>
                    <a:pt x="1513" y="7052"/>
                    <a:pt x="1694" y="7249"/>
                  </a:cubicBezTo>
                  <a:cubicBezTo>
                    <a:pt x="2105" y="7627"/>
                    <a:pt x="2515" y="8696"/>
                    <a:pt x="2565" y="8827"/>
                  </a:cubicBezTo>
                  <a:lnTo>
                    <a:pt x="2861" y="9649"/>
                  </a:lnTo>
                  <a:lnTo>
                    <a:pt x="2236" y="9172"/>
                  </a:lnTo>
                  <a:cubicBezTo>
                    <a:pt x="2236" y="9156"/>
                    <a:pt x="2220" y="9156"/>
                    <a:pt x="2203" y="9156"/>
                  </a:cubicBezTo>
                  <a:cubicBezTo>
                    <a:pt x="2105" y="9156"/>
                    <a:pt x="2022" y="9271"/>
                    <a:pt x="1973" y="9370"/>
                  </a:cubicBezTo>
                  <a:cubicBezTo>
                    <a:pt x="1842" y="9616"/>
                    <a:pt x="1726" y="9879"/>
                    <a:pt x="1644" y="10158"/>
                  </a:cubicBezTo>
                  <a:lnTo>
                    <a:pt x="1579" y="10323"/>
                  </a:lnTo>
                  <a:cubicBezTo>
                    <a:pt x="1546" y="10438"/>
                    <a:pt x="1480" y="10553"/>
                    <a:pt x="1414" y="10668"/>
                  </a:cubicBezTo>
                  <a:lnTo>
                    <a:pt x="1414" y="10734"/>
                  </a:lnTo>
                  <a:cubicBezTo>
                    <a:pt x="1414" y="11003"/>
                    <a:pt x="1185" y="11211"/>
                    <a:pt x="933" y="11211"/>
                  </a:cubicBezTo>
                  <a:cubicBezTo>
                    <a:pt x="924" y="11211"/>
                    <a:pt x="914" y="11211"/>
                    <a:pt x="905" y="11210"/>
                  </a:cubicBezTo>
                  <a:lnTo>
                    <a:pt x="773" y="11210"/>
                  </a:lnTo>
                  <a:cubicBezTo>
                    <a:pt x="625" y="11194"/>
                    <a:pt x="494" y="11161"/>
                    <a:pt x="362" y="11095"/>
                  </a:cubicBezTo>
                  <a:cubicBezTo>
                    <a:pt x="346" y="11243"/>
                    <a:pt x="329" y="11375"/>
                    <a:pt x="313" y="11506"/>
                  </a:cubicBezTo>
                  <a:cubicBezTo>
                    <a:pt x="297" y="11671"/>
                    <a:pt x="280" y="11835"/>
                    <a:pt x="247" y="12082"/>
                  </a:cubicBezTo>
                  <a:cubicBezTo>
                    <a:pt x="231" y="12213"/>
                    <a:pt x="198" y="12345"/>
                    <a:pt x="149" y="12460"/>
                  </a:cubicBezTo>
                  <a:cubicBezTo>
                    <a:pt x="198" y="12410"/>
                    <a:pt x="264" y="12377"/>
                    <a:pt x="346" y="12377"/>
                  </a:cubicBezTo>
                  <a:cubicBezTo>
                    <a:pt x="543" y="12377"/>
                    <a:pt x="609" y="12624"/>
                    <a:pt x="658" y="12755"/>
                  </a:cubicBezTo>
                  <a:lnTo>
                    <a:pt x="691" y="12870"/>
                  </a:lnTo>
                  <a:cubicBezTo>
                    <a:pt x="790" y="13249"/>
                    <a:pt x="888" y="13594"/>
                    <a:pt x="494" y="13890"/>
                  </a:cubicBezTo>
                  <a:cubicBezTo>
                    <a:pt x="329" y="14005"/>
                    <a:pt x="165" y="14103"/>
                    <a:pt x="1" y="14185"/>
                  </a:cubicBezTo>
                  <a:lnTo>
                    <a:pt x="9189" y="20234"/>
                  </a:lnTo>
                  <a:lnTo>
                    <a:pt x="14761" y="21417"/>
                  </a:lnTo>
                  <a:lnTo>
                    <a:pt x="17013" y="5326"/>
                  </a:lnTo>
                  <a:lnTo>
                    <a:pt x="17456" y="2631"/>
                  </a:lnTo>
                  <a:cubicBezTo>
                    <a:pt x="17045" y="2532"/>
                    <a:pt x="16109" y="2285"/>
                    <a:pt x="15204" y="2072"/>
                  </a:cubicBezTo>
                  <a:lnTo>
                    <a:pt x="15172" y="2072"/>
                  </a:lnTo>
                  <a:lnTo>
                    <a:pt x="15007" y="2039"/>
                  </a:lnTo>
                  <a:lnTo>
                    <a:pt x="14974" y="2022"/>
                  </a:lnTo>
                  <a:lnTo>
                    <a:pt x="14810" y="1990"/>
                  </a:lnTo>
                  <a:lnTo>
                    <a:pt x="14761" y="1973"/>
                  </a:lnTo>
                  <a:lnTo>
                    <a:pt x="14054" y="1809"/>
                  </a:lnTo>
                  <a:lnTo>
                    <a:pt x="13988" y="1809"/>
                  </a:lnTo>
                  <a:lnTo>
                    <a:pt x="13857" y="1776"/>
                  </a:lnTo>
                  <a:lnTo>
                    <a:pt x="13791" y="1759"/>
                  </a:lnTo>
                  <a:lnTo>
                    <a:pt x="13659" y="1743"/>
                  </a:lnTo>
                  <a:lnTo>
                    <a:pt x="13577" y="1727"/>
                  </a:lnTo>
                  <a:lnTo>
                    <a:pt x="13462" y="1694"/>
                  </a:lnTo>
                  <a:lnTo>
                    <a:pt x="13380" y="1677"/>
                  </a:lnTo>
                  <a:lnTo>
                    <a:pt x="13265" y="1661"/>
                  </a:lnTo>
                  <a:lnTo>
                    <a:pt x="13183" y="1644"/>
                  </a:lnTo>
                  <a:lnTo>
                    <a:pt x="13035" y="1612"/>
                  </a:lnTo>
                  <a:lnTo>
                    <a:pt x="12920" y="1595"/>
                  </a:lnTo>
                  <a:lnTo>
                    <a:pt x="12854" y="1595"/>
                  </a:lnTo>
                  <a:lnTo>
                    <a:pt x="12755" y="1579"/>
                  </a:lnTo>
                  <a:lnTo>
                    <a:pt x="12690" y="1579"/>
                  </a:lnTo>
                  <a:lnTo>
                    <a:pt x="12591" y="1562"/>
                  </a:lnTo>
                  <a:lnTo>
                    <a:pt x="12525" y="1562"/>
                  </a:lnTo>
                  <a:lnTo>
                    <a:pt x="12443" y="1546"/>
                  </a:lnTo>
                  <a:lnTo>
                    <a:pt x="12147" y="1546"/>
                  </a:lnTo>
                  <a:cubicBezTo>
                    <a:pt x="11391" y="1529"/>
                    <a:pt x="11243" y="1447"/>
                    <a:pt x="11046" y="1217"/>
                  </a:cubicBezTo>
                  <a:cubicBezTo>
                    <a:pt x="10931" y="1102"/>
                    <a:pt x="10799" y="987"/>
                    <a:pt x="10635" y="921"/>
                  </a:cubicBezTo>
                  <a:lnTo>
                    <a:pt x="10520" y="872"/>
                  </a:lnTo>
                  <a:lnTo>
                    <a:pt x="10175" y="707"/>
                  </a:lnTo>
                  <a:cubicBezTo>
                    <a:pt x="9717" y="509"/>
                    <a:pt x="9316" y="410"/>
                    <a:pt x="8471" y="410"/>
                  </a:cubicBezTo>
                  <a:cubicBezTo>
                    <a:pt x="8406" y="410"/>
                    <a:pt x="8339" y="410"/>
                    <a:pt x="8268" y="412"/>
                  </a:cubicBezTo>
                  <a:lnTo>
                    <a:pt x="8104" y="412"/>
                  </a:lnTo>
                  <a:cubicBezTo>
                    <a:pt x="6953" y="412"/>
                    <a:pt x="5211" y="116"/>
                    <a:pt x="4652"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8"/>
            <p:cNvSpPr/>
            <p:nvPr/>
          </p:nvSpPr>
          <p:spPr>
            <a:xfrm>
              <a:off x="4474944" y="3214592"/>
              <a:ext cx="588092" cy="595406"/>
            </a:xfrm>
            <a:custGeom>
              <a:avLst/>
              <a:gdLst/>
              <a:ahLst/>
              <a:cxnLst/>
              <a:rect l="l" t="t" r="r" b="b"/>
              <a:pathLst>
                <a:path w="18492" h="18722" extrusionOk="0">
                  <a:moveTo>
                    <a:pt x="2680" y="0"/>
                  </a:moveTo>
                  <a:lnTo>
                    <a:pt x="2680" y="17"/>
                  </a:lnTo>
                  <a:lnTo>
                    <a:pt x="2630" y="17"/>
                  </a:lnTo>
                  <a:lnTo>
                    <a:pt x="2417" y="1479"/>
                  </a:lnTo>
                  <a:lnTo>
                    <a:pt x="1" y="18721"/>
                  </a:lnTo>
                  <a:lnTo>
                    <a:pt x="1874" y="18573"/>
                  </a:lnTo>
                  <a:lnTo>
                    <a:pt x="1874" y="17341"/>
                  </a:lnTo>
                  <a:lnTo>
                    <a:pt x="6690" y="17784"/>
                  </a:lnTo>
                  <a:lnTo>
                    <a:pt x="6707" y="17752"/>
                  </a:lnTo>
                  <a:lnTo>
                    <a:pt x="6805" y="17768"/>
                  </a:lnTo>
                  <a:cubicBezTo>
                    <a:pt x="6871" y="17768"/>
                    <a:pt x="13265" y="18508"/>
                    <a:pt x="15845" y="18508"/>
                  </a:cubicBezTo>
                  <a:cubicBezTo>
                    <a:pt x="15919" y="18512"/>
                    <a:pt x="15992" y="18514"/>
                    <a:pt x="16064" y="18514"/>
                  </a:cubicBezTo>
                  <a:cubicBezTo>
                    <a:pt x="16297" y="18514"/>
                    <a:pt x="16523" y="18492"/>
                    <a:pt x="16749" y="18442"/>
                  </a:cubicBezTo>
                  <a:cubicBezTo>
                    <a:pt x="16897" y="17686"/>
                    <a:pt x="17506" y="11966"/>
                    <a:pt x="18360" y="3337"/>
                  </a:cubicBezTo>
                  <a:lnTo>
                    <a:pt x="18492" y="2005"/>
                  </a:lnTo>
                  <a:cubicBezTo>
                    <a:pt x="17834" y="1989"/>
                    <a:pt x="17128" y="1940"/>
                    <a:pt x="16388" y="1874"/>
                  </a:cubicBezTo>
                  <a:lnTo>
                    <a:pt x="16355" y="1874"/>
                  </a:lnTo>
                  <a:lnTo>
                    <a:pt x="15845" y="1841"/>
                  </a:lnTo>
                  <a:lnTo>
                    <a:pt x="15747" y="1841"/>
                  </a:lnTo>
                  <a:lnTo>
                    <a:pt x="15270" y="1792"/>
                  </a:lnTo>
                  <a:lnTo>
                    <a:pt x="15122" y="1775"/>
                  </a:lnTo>
                  <a:lnTo>
                    <a:pt x="14662" y="1726"/>
                  </a:lnTo>
                  <a:lnTo>
                    <a:pt x="14514" y="1710"/>
                  </a:lnTo>
                  <a:lnTo>
                    <a:pt x="14054" y="1660"/>
                  </a:lnTo>
                  <a:lnTo>
                    <a:pt x="13873" y="1644"/>
                  </a:lnTo>
                  <a:lnTo>
                    <a:pt x="13462" y="1595"/>
                  </a:lnTo>
                  <a:lnTo>
                    <a:pt x="13265" y="1578"/>
                  </a:lnTo>
                  <a:lnTo>
                    <a:pt x="12887" y="1529"/>
                  </a:lnTo>
                  <a:lnTo>
                    <a:pt x="12657" y="1496"/>
                  </a:lnTo>
                  <a:lnTo>
                    <a:pt x="12279" y="1447"/>
                  </a:lnTo>
                  <a:lnTo>
                    <a:pt x="12082" y="1430"/>
                  </a:lnTo>
                  <a:lnTo>
                    <a:pt x="11654" y="1364"/>
                  </a:lnTo>
                  <a:lnTo>
                    <a:pt x="11440" y="1348"/>
                  </a:lnTo>
                  <a:lnTo>
                    <a:pt x="10997" y="1282"/>
                  </a:lnTo>
                  <a:lnTo>
                    <a:pt x="10816" y="1266"/>
                  </a:lnTo>
                  <a:lnTo>
                    <a:pt x="10372" y="1200"/>
                  </a:lnTo>
                  <a:lnTo>
                    <a:pt x="10191" y="1184"/>
                  </a:lnTo>
                  <a:lnTo>
                    <a:pt x="9748" y="1118"/>
                  </a:lnTo>
                  <a:lnTo>
                    <a:pt x="9600" y="1085"/>
                  </a:lnTo>
                  <a:lnTo>
                    <a:pt x="9156" y="1036"/>
                  </a:lnTo>
                  <a:lnTo>
                    <a:pt x="9008" y="1003"/>
                  </a:lnTo>
                  <a:lnTo>
                    <a:pt x="8581" y="953"/>
                  </a:lnTo>
                  <a:lnTo>
                    <a:pt x="8482" y="937"/>
                  </a:lnTo>
                  <a:lnTo>
                    <a:pt x="7989" y="855"/>
                  </a:lnTo>
                  <a:lnTo>
                    <a:pt x="7923" y="855"/>
                  </a:lnTo>
                  <a:lnTo>
                    <a:pt x="7430" y="789"/>
                  </a:lnTo>
                  <a:lnTo>
                    <a:pt x="7364" y="773"/>
                  </a:lnTo>
                  <a:lnTo>
                    <a:pt x="6871" y="691"/>
                  </a:lnTo>
                  <a:lnTo>
                    <a:pt x="6838" y="691"/>
                  </a:lnTo>
                  <a:lnTo>
                    <a:pt x="6345" y="625"/>
                  </a:lnTo>
                  <a:lnTo>
                    <a:pt x="6329" y="625"/>
                  </a:lnTo>
                  <a:cubicBezTo>
                    <a:pt x="4537" y="345"/>
                    <a:pt x="3173" y="99"/>
                    <a:pt x="268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8"/>
            <p:cNvSpPr/>
            <p:nvPr/>
          </p:nvSpPr>
          <p:spPr>
            <a:xfrm>
              <a:off x="5164989" y="2981428"/>
              <a:ext cx="597505" cy="297989"/>
            </a:xfrm>
            <a:custGeom>
              <a:avLst/>
              <a:gdLst/>
              <a:ahLst/>
              <a:cxnLst/>
              <a:rect l="l" t="t" r="r" b="b"/>
              <a:pathLst>
                <a:path w="18788" h="9370" extrusionOk="0">
                  <a:moveTo>
                    <a:pt x="741" y="1"/>
                  </a:moveTo>
                  <a:lnTo>
                    <a:pt x="149" y="6904"/>
                  </a:lnTo>
                  <a:lnTo>
                    <a:pt x="1" y="8695"/>
                  </a:lnTo>
                  <a:lnTo>
                    <a:pt x="18476" y="9369"/>
                  </a:lnTo>
                  <a:lnTo>
                    <a:pt x="18624" y="9271"/>
                  </a:lnTo>
                  <a:lnTo>
                    <a:pt x="18788" y="3469"/>
                  </a:lnTo>
                  <a:cubicBezTo>
                    <a:pt x="18591" y="3288"/>
                    <a:pt x="18443" y="3074"/>
                    <a:pt x="18344" y="2828"/>
                  </a:cubicBezTo>
                  <a:cubicBezTo>
                    <a:pt x="18196" y="2663"/>
                    <a:pt x="17999" y="2548"/>
                    <a:pt x="17769" y="2482"/>
                  </a:cubicBezTo>
                  <a:cubicBezTo>
                    <a:pt x="17440" y="2384"/>
                    <a:pt x="17226" y="1841"/>
                    <a:pt x="17194" y="1743"/>
                  </a:cubicBezTo>
                  <a:lnTo>
                    <a:pt x="17144" y="1611"/>
                  </a:lnTo>
                  <a:lnTo>
                    <a:pt x="17539" y="674"/>
                  </a:lnTo>
                  <a:lnTo>
                    <a:pt x="16766" y="247"/>
                  </a:lnTo>
                  <a:lnTo>
                    <a:pt x="741"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8"/>
            <p:cNvSpPr/>
            <p:nvPr/>
          </p:nvSpPr>
          <p:spPr>
            <a:xfrm>
              <a:off x="5044257" y="2619677"/>
              <a:ext cx="637736" cy="350241"/>
            </a:xfrm>
            <a:custGeom>
              <a:avLst/>
              <a:gdLst/>
              <a:ahLst/>
              <a:cxnLst/>
              <a:rect l="l" t="t" r="r" b="b"/>
              <a:pathLst>
                <a:path w="20053" h="11013" extrusionOk="0">
                  <a:moveTo>
                    <a:pt x="510" y="0"/>
                  </a:moveTo>
                  <a:lnTo>
                    <a:pt x="0" y="6181"/>
                  </a:lnTo>
                  <a:lnTo>
                    <a:pt x="181" y="6197"/>
                  </a:lnTo>
                  <a:lnTo>
                    <a:pt x="411" y="6213"/>
                  </a:lnTo>
                  <a:lnTo>
                    <a:pt x="674" y="6246"/>
                  </a:lnTo>
                  <a:lnTo>
                    <a:pt x="904" y="6329"/>
                  </a:lnTo>
                  <a:lnTo>
                    <a:pt x="1151" y="6361"/>
                  </a:lnTo>
                  <a:lnTo>
                    <a:pt x="1364" y="6378"/>
                  </a:lnTo>
                  <a:lnTo>
                    <a:pt x="1594" y="6394"/>
                  </a:lnTo>
                  <a:lnTo>
                    <a:pt x="1792" y="6427"/>
                  </a:lnTo>
                  <a:lnTo>
                    <a:pt x="2005" y="6444"/>
                  </a:lnTo>
                  <a:lnTo>
                    <a:pt x="2203" y="6460"/>
                  </a:lnTo>
                  <a:lnTo>
                    <a:pt x="2383" y="6493"/>
                  </a:lnTo>
                  <a:lnTo>
                    <a:pt x="2564" y="6509"/>
                  </a:lnTo>
                  <a:lnTo>
                    <a:pt x="2745" y="6526"/>
                  </a:lnTo>
                  <a:lnTo>
                    <a:pt x="2893" y="6542"/>
                  </a:lnTo>
                  <a:lnTo>
                    <a:pt x="3057" y="6559"/>
                  </a:lnTo>
                  <a:lnTo>
                    <a:pt x="3205" y="6591"/>
                  </a:lnTo>
                  <a:lnTo>
                    <a:pt x="3353" y="6608"/>
                  </a:lnTo>
                  <a:lnTo>
                    <a:pt x="3468" y="6624"/>
                  </a:lnTo>
                  <a:lnTo>
                    <a:pt x="3616" y="6641"/>
                  </a:lnTo>
                  <a:lnTo>
                    <a:pt x="3715" y="6657"/>
                  </a:lnTo>
                  <a:lnTo>
                    <a:pt x="3830" y="6674"/>
                  </a:lnTo>
                  <a:lnTo>
                    <a:pt x="3912" y="6690"/>
                  </a:lnTo>
                  <a:lnTo>
                    <a:pt x="4027" y="6707"/>
                  </a:lnTo>
                  <a:lnTo>
                    <a:pt x="4093" y="6723"/>
                  </a:lnTo>
                  <a:lnTo>
                    <a:pt x="4175" y="6739"/>
                  </a:lnTo>
                  <a:lnTo>
                    <a:pt x="4241" y="6756"/>
                  </a:lnTo>
                  <a:lnTo>
                    <a:pt x="4306" y="6772"/>
                  </a:lnTo>
                  <a:lnTo>
                    <a:pt x="4356" y="6789"/>
                  </a:lnTo>
                  <a:lnTo>
                    <a:pt x="4405" y="6805"/>
                  </a:lnTo>
                  <a:lnTo>
                    <a:pt x="4421" y="6805"/>
                  </a:lnTo>
                  <a:cubicBezTo>
                    <a:pt x="4438" y="6805"/>
                    <a:pt x="4454" y="6822"/>
                    <a:pt x="4471" y="6822"/>
                  </a:cubicBezTo>
                  <a:cubicBezTo>
                    <a:pt x="4487" y="6838"/>
                    <a:pt x="4487" y="6838"/>
                    <a:pt x="4487" y="6838"/>
                  </a:cubicBezTo>
                  <a:lnTo>
                    <a:pt x="4487" y="6854"/>
                  </a:lnTo>
                  <a:lnTo>
                    <a:pt x="4487" y="6871"/>
                  </a:lnTo>
                  <a:lnTo>
                    <a:pt x="4487" y="6887"/>
                  </a:lnTo>
                  <a:lnTo>
                    <a:pt x="4487" y="6904"/>
                  </a:lnTo>
                  <a:lnTo>
                    <a:pt x="4487" y="6920"/>
                  </a:lnTo>
                  <a:cubicBezTo>
                    <a:pt x="4487" y="6920"/>
                    <a:pt x="4487" y="6920"/>
                    <a:pt x="4487" y="6937"/>
                  </a:cubicBezTo>
                  <a:lnTo>
                    <a:pt x="4487" y="6953"/>
                  </a:lnTo>
                  <a:cubicBezTo>
                    <a:pt x="4487" y="6953"/>
                    <a:pt x="4487" y="6970"/>
                    <a:pt x="4487" y="6970"/>
                  </a:cubicBezTo>
                  <a:lnTo>
                    <a:pt x="4487" y="6986"/>
                  </a:lnTo>
                  <a:lnTo>
                    <a:pt x="4487" y="7019"/>
                  </a:lnTo>
                  <a:cubicBezTo>
                    <a:pt x="4487" y="7019"/>
                    <a:pt x="4487" y="7035"/>
                    <a:pt x="4487" y="7035"/>
                  </a:cubicBezTo>
                  <a:lnTo>
                    <a:pt x="4487" y="7068"/>
                  </a:lnTo>
                  <a:cubicBezTo>
                    <a:pt x="4487" y="7085"/>
                    <a:pt x="4487" y="7085"/>
                    <a:pt x="4487" y="7101"/>
                  </a:cubicBezTo>
                  <a:lnTo>
                    <a:pt x="4487" y="7134"/>
                  </a:lnTo>
                  <a:cubicBezTo>
                    <a:pt x="4487" y="7150"/>
                    <a:pt x="4487" y="7150"/>
                    <a:pt x="4487" y="7167"/>
                  </a:cubicBezTo>
                  <a:lnTo>
                    <a:pt x="4487" y="7200"/>
                  </a:lnTo>
                  <a:lnTo>
                    <a:pt x="4487" y="7233"/>
                  </a:lnTo>
                  <a:lnTo>
                    <a:pt x="4487" y="7282"/>
                  </a:lnTo>
                  <a:lnTo>
                    <a:pt x="4487" y="7331"/>
                  </a:lnTo>
                  <a:cubicBezTo>
                    <a:pt x="4487" y="7348"/>
                    <a:pt x="4487" y="7364"/>
                    <a:pt x="4487" y="7380"/>
                  </a:cubicBezTo>
                  <a:lnTo>
                    <a:pt x="4487" y="7413"/>
                  </a:lnTo>
                  <a:lnTo>
                    <a:pt x="4487" y="7479"/>
                  </a:lnTo>
                  <a:lnTo>
                    <a:pt x="4487" y="7528"/>
                  </a:lnTo>
                  <a:lnTo>
                    <a:pt x="4487" y="7594"/>
                  </a:lnTo>
                  <a:cubicBezTo>
                    <a:pt x="4487" y="7611"/>
                    <a:pt x="4487" y="7627"/>
                    <a:pt x="4487" y="7643"/>
                  </a:cubicBezTo>
                  <a:lnTo>
                    <a:pt x="4487" y="7709"/>
                  </a:lnTo>
                  <a:lnTo>
                    <a:pt x="4487" y="7775"/>
                  </a:lnTo>
                  <a:lnTo>
                    <a:pt x="4487" y="7857"/>
                  </a:lnTo>
                  <a:lnTo>
                    <a:pt x="4487" y="8432"/>
                  </a:lnTo>
                  <a:lnTo>
                    <a:pt x="4487" y="8547"/>
                  </a:lnTo>
                  <a:lnTo>
                    <a:pt x="4487" y="8630"/>
                  </a:lnTo>
                  <a:lnTo>
                    <a:pt x="4487" y="8761"/>
                  </a:lnTo>
                  <a:lnTo>
                    <a:pt x="4487" y="8843"/>
                  </a:lnTo>
                  <a:lnTo>
                    <a:pt x="4487" y="8991"/>
                  </a:lnTo>
                  <a:lnTo>
                    <a:pt x="4487" y="9073"/>
                  </a:lnTo>
                  <a:lnTo>
                    <a:pt x="4487" y="9238"/>
                  </a:lnTo>
                  <a:lnTo>
                    <a:pt x="4487" y="9320"/>
                  </a:lnTo>
                  <a:lnTo>
                    <a:pt x="4487" y="9501"/>
                  </a:lnTo>
                  <a:lnTo>
                    <a:pt x="4487" y="9599"/>
                  </a:lnTo>
                  <a:lnTo>
                    <a:pt x="4487" y="9780"/>
                  </a:lnTo>
                  <a:lnTo>
                    <a:pt x="4487" y="9895"/>
                  </a:lnTo>
                  <a:lnTo>
                    <a:pt x="4487" y="10076"/>
                  </a:lnTo>
                  <a:lnTo>
                    <a:pt x="4487" y="10208"/>
                  </a:lnTo>
                  <a:lnTo>
                    <a:pt x="4487" y="10421"/>
                  </a:lnTo>
                  <a:lnTo>
                    <a:pt x="4487" y="10536"/>
                  </a:lnTo>
                  <a:lnTo>
                    <a:pt x="4487" y="10750"/>
                  </a:lnTo>
                  <a:cubicBezTo>
                    <a:pt x="4487" y="10766"/>
                    <a:pt x="4487" y="10783"/>
                    <a:pt x="4487" y="10783"/>
                  </a:cubicBezTo>
                  <a:lnTo>
                    <a:pt x="20053" y="11013"/>
                  </a:lnTo>
                  <a:lnTo>
                    <a:pt x="19987" y="10898"/>
                  </a:lnTo>
                  <a:lnTo>
                    <a:pt x="19971" y="10865"/>
                  </a:lnTo>
                  <a:lnTo>
                    <a:pt x="19888" y="10717"/>
                  </a:lnTo>
                  <a:lnTo>
                    <a:pt x="19872" y="10668"/>
                  </a:lnTo>
                  <a:lnTo>
                    <a:pt x="19806" y="10553"/>
                  </a:lnTo>
                  <a:lnTo>
                    <a:pt x="19773" y="10487"/>
                  </a:lnTo>
                  <a:cubicBezTo>
                    <a:pt x="19757" y="10438"/>
                    <a:pt x="19740" y="10405"/>
                    <a:pt x="19708" y="10372"/>
                  </a:cubicBezTo>
                  <a:cubicBezTo>
                    <a:pt x="19708" y="10339"/>
                    <a:pt x="19691" y="10323"/>
                    <a:pt x="19675" y="10290"/>
                  </a:cubicBezTo>
                  <a:cubicBezTo>
                    <a:pt x="19658" y="10257"/>
                    <a:pt x="19642" y="10208"/>
                    <a:pt x="19625" y="10175"/>
                  </a:cubicBezTo>
                  <a:lnTo>
                    <a:pt x="19592" y="10092"/>
                  </a:lnTo>
                  <a:cubicBezTo>
                    <a:pt x="19576" y="10060"/>
                    <a:pt x="19560" y="10010"/>
                    <a:pt x="19543" y="9977"/>
                  </a:cubicBezTo>
                  <a:lnTo>
                    <a:pt x="19510" y="9895"/>
                  </a:lnTo>
                  <a:lnTo>
                    <a:pt x="19477" y="9747"/>
                  </a:lnTo>
                  <a:cubicBezTo>
                    <a:pt x="19477" y="9731"/>
                    <a:pt x="19461" y="9698"/>
                    <a:pt x="19445" y="9682"/>
                  </a:cubicBezTo>
                  <a:cubicBezTo>
                    <a:pt x="19445" y="9665"/>
                    <a:pt x="19445" y="9665"/>
                    <a:pt x="19445" y="9649"/>
                  </a:cubicBezTo>
                  <a:lnTo>
                    <a:pt x="19395" y="9468"/>
                  </a:lnTo>
                  <a:lnTo>
                    <a:pt x="19313" y="9123"/>
                  </a:lnTo>
                  <a:lnTo>
                    <a:pt x="19395" y="9123"/>
                  </a:lnTo>
                  <a:cubicBezTo>
                    <a:pt x="19362" y="8958"/>
                    <a:pt x="19362" y="8810"/>
                    <a:pt x="19362" y="8646"/>
                  </a:cubicBezTo>
                  <a:lnTo>
                    <a:pt x="19362" y="8400"/>
                  </a:lnTo>
                  <a:lnTo>
                    <a:pt x="19362" y="8252"/>
                  </a:lnTo>
                  <a:lnTo>
                    <a:pt x="19362" y="8202"/>
                  </a:lnTo>
                  <a:lnTo>
                    <a:pt x="19362" y="8104"/>
                  </a:lnTo>
                  <a:lnTo>
                    <a:pt x="19362" y="8054"/>
                  </a:lnTo>
                  <a:lnTo>
                    <a:pt x="19362" y="7939"/>
                  </a:lnTo>
                  <a:lnTo>
                    <a:pt x="19362" y="7874"/>
                  </a:lnTo>
                  <a:lnTo>
                    <a:pt x="19362" y="7758"/>
                  </a:lnTo>
                  <a:lnTo>
                    <a:pt x="19362" y="7693"/>
                  </a:lnTo>
                  <a:lnTo>
                    <a:pt x="19346" y="7578"/>
                  </a:lnTo>
                  <a:lnTo>
                    <a:pt x="19329" y="7495"/>
                  </a:lnTo>
                  <a:cubicBezTo>
                    <a:pt x="19329" y="7446"/>
                    <a:pt x="19329" y="7413"/>
                    <a:pt x="19313" y="7380"/>
                  </a:cubicBezTo>
                  <a:cubicBezTo>
                    <a:pt x="19297" y="7331"/>
                    <a:pt x="19313" y="7315"/>
                    <a:pt x="19297" y="7282"/>
                  </a:cubicBezTo>
                  <a:cubicBezTo>
                    <a:pt x="19280" y="7249"/>
                    <a:pt x="19297" y="7200"/>
                    <a:pt x="19280" y="7167"/>
                  </a:cubicBezTo>
                  <a:cubicBezTo>
                    <a:pt x="19280" y="7117"/>
                    <a:pt x="19280" y="7101"/>
                    <a:pt x="19264" y="7068"/>
                  </a:cubicBezTo>
                  <a:cubicBezTo>
                    <a:pt x="19264" y="7035"/>
                    <a:pt x="19247" y="6986"/>
                    <a:pt x="19247" y="6953"/>
                  </a:cubicBezTo>
                  <a:cubicBezTo>
                    <a:pt x="19231" y="6904"/>
                    <a:pt x="19231" y="6887"/>
                    <a:pt x="19231" y="6854"/>
                  </a:cubicBezTo>
                  <a:cubicBezTo>
                    <a:pt x="19231" y="6822"/>
                    <a:pt x="19214" y="6756"/>
                    <a:pt x="19198" y="6723"/>
                  </a:cubicBezTo>
                  <a:lnTo>
                    <a:pt x="19182" y="6624"/>
                  </a:lnTo>
                  <a:cubicBezTo>
                    <a:pt x="19182" y="6575"/>
                    <a:pt x="19165" y="6526"/>
                    <a:pt x="19149" y="6493"/>
                  </a:cubicBezTo>
                  <a:cubicBezTo>
                    <a:pt x="19149" y="6444"/>
                    <a:pt x="19149" y="6427"/>
                    <a:pt x="19132" y="6394"/>
                  </a:cubicBezTo>
                  <a:lnTo>
                    <a:pt x="19099" y="6246"/>
                  </a:lnTo>
                  <a:cubicBezTo>
                    <a:pt x="19099" y="6213"/>
                    <a:pt x="19083" y="6181"/>
                    <a:pt x="19083" y="6164"/>
                  </a:cubicBezTo>
                  <a:cubicBezTo>
                    <a:pt x="19066" y="6131"/>
                    <a:pt x="19050" y="6049"/>
                    <a:pt x="19050" y="6000"/>
                  </a:cubicBezTo>
                  <a:lnTo>
                    <a:pt x="19017" y="5918"/>
                  </a:lnTo>
                  <a:lnTo>
                    <a:pt x="18984" y="5770"/>
                  </a:lnTo>
                  <a:cubicBezTo>
                    <a:pt x="18984" y="5737"/>
                    <a:pt x="18968" y="5687"/>
                    <a:pt x="18951" y="5671"/>
                  </a:cubicBezTo>
                  <a:cubicBezTo>
                    <a:pt x="18951" y="5638"/>
                    <a:pt x="18935" y="5572"/>
                    <a:pt x="18919" y="5523"/>
                  </a:cubicBezTo>
                  <a:cubicBezTo>
                    <a:pt x="18902" y="5457"/>
                    <a:pt x="18902" y="5457"/>
                    <a:pt x="18886" y="5424"/>
                  </a:cubicBezTo>
                  <a:lnTo>
                    <a:pt x="18853" y="5277"/>
                  </a:lnTo>
                  <a:cubicBezTo>
                    <a:pt x="18853" y="5244"/>
                    <a:pt x="18836" y="5211"/>
                    <a:pt x="18820" y="5178"/>
                  </a:cubicBezTo>
                  <a:cubicBezTo>
                    <a:pt x="18804" y="5145"/>
                    <a:pt x="18787" y="5079"/>
                    <a:pt x="18771" y="5030"/>
                  </a:cubicBezTo>
                  <a:cubicBezTo>
                    <a:pt x="18754" y="4964"/>
                    <a:pt x="18754" y="4964"/>
                    <a:pt x="18738" y="4931"/>
                  </a:cubicBezTo>
                  <a:cubicBezTo>
                    <a:pt x="18738" y="4899"/>
                    <a:pt x="18721" y="4833"/>
                    <a:pt x="18705" y="4783"/>
                  </a:cubicBezTo>
                  <a:cubicBezTo>
                    <a:pt x="18688" y="4734"/>
                    <a:pt x="18672" y="4718"/>
                    <a:pt x="18672" y="4685"/>
                  </a:cubicBezTo>
                  <a:lnTo>
                    <a:pt x="18623" y="4537"/>
                  </a:lnTo>
                  <a:lnTo>
                    <a:pt x="18590" y="4455"/>
                  </a:lnTo>
                  <a:lnTo>
                    <a:pt x="18541" y="4307"/>
                  </a:lnTo>
                  <a:cubicBezTo>
                    <a:pt x="18541" y="4274"/>
                    <a:pt x="18508" y="4258"/>
                    <a:pt x="18508" y="4225"/>
                  </a:cubicBezTo>
                  <a:cubicBezTo>
                    <a:pt x="18491" y="4192"/>
                    <a:pt x="18475" y="4126"/>
                    <a:pt x="18458" y="4077"/>
                  </a:cubicBezTo>
                  <a:lnTo>
                    <a:pt x="18425" y="3995"/>
                  </a:lnTo>
                  <a:cubicBezTo>
                    <a:pt x="18409" y="3945"/>
                    <a:pt x="18393" y="3912"/>
                    <a:pt x="18360" y="3863"/>
                  </a:cubicBezTo>
                  <a:cubicBezTo>
                    <a:pt x="18343" y="3814"/>
                    <a:pt x="18343" y="3814"/>
                    <a:pt x="18327" y="3781"/>
                  </a:cubicBezTo>
                  <a:cubicBezTo>
                    <a:pt x="18327" y="3748"/>
                    <a:pt x="18294" y="3699"/>
                    <a:pt x="18278" y="3649"/>
                  </a:cubicBezTo>
                  <a:cubicBezTo>
                    <a:pt x="18261" y="3600"/>
                    <a:pt x="18261" y="3600"/>
                    <a:pt x="18245" y="3567"/>
                  </a:cubicBezTo>
                  <a:lnTo>
                    <a:pt x="18195" y="3452"/>
                  </a:lnTo>
                  <a:lnTo>
                    <a:pt x="18146" y="3370"/>
                  </a:lnTo>
                  <a:cubicBezTo>
                    <a:pt x="18130" y="3337"/>
                    <a:pt x="18113" y="3288"/>
                    <a:pt x="18097" y="3255"/>
                  </a:cubicBezTo>
                  <a:lnTo>
                    <a:pt x="18064" y="3173"/>
                  </a:lnTo>
                  <a:cubicBezTo>
                    <a:pt x="18047" y="3140"/>
                    <a:pt x="18031" y="3107"/>
                    <a:pt x="18015" y="3074"/>
                  </a:cubicBezTo>
                  <a:cubicBezTo>
                    <a:pt x="17998" y="3041"/>
                    <a:pt x="17982" y="3025"/>
                    <a:pt x="17965" y="3008"/>
                  </a:cubicBezTo>
                  <a:cubicBezTo>
                    <a:pt x="17965" y="2975"/>
                    <a:pt x="17932" y="2943"/>
                    <a:pt x="17916" y="2910"/>
                  </a:cubicBezTo>
                  <a:lnTo>
                    <a:pt x="17883" y="2844"/>
                  </a:lnTo>
                  <a:cubicBezTo>
                    <a:pt x="17867" y="2811"/>
                    <a:pt x="17850" y="2778"/>
                    <a:pt x="17834" y="2762"/>
                  </a:cubicBezTo>
                  <a:lnTo>
                    <a:pt x="17784" y="2696"/>
                  </a:lnTo>
                  <a:lnTo>
                    <a:pt x="17735" y="2614"/>
                  </a:lnTo>
                  <a:lnTo>
                    <a:pt x="17686" y="2565"/>
                  </a:lnTo>
                  <a:lnTo>
                    <a:pt x="17637" y="2499"/>
                  </a:lnTo>
                  <a:cubicBezTo>
                    <a:pt x="17620" y="2482"/>
                    <a:pt x="17620" y="2466"/>
                    <a:pt x="17604" y="2449"/>
                  </a:cubicBezTo>
                  <a:lnTo>
                    <a:pt x="17554" y="2400"/>
                  </a:lnTo>
                  <a:lnTo>
                    <a:pt x="17505" y="2351"/>
                  </a:lnTo>
                  <a:lnTo>
                    <a:pt x="17456" y="2318"/>
                  </a:lnTo>
                  <a:lnTo>
                    <a:pt x="17423" y="2285"/>
                  </a:lnTo>
                  <a:lnTo>
                    <a:pt x="17357" y="2252"/>
                  </a:lnTo>
                  <a:lnTo>
                    <a:pt x="16354" y="1677"/>
                  </a:lnTo>
                  <a:cubicBezTo>
                    <a:pt x="16272" y="1693"/>
                    <a:pt x="16190" y="1710"/>
                    <a:pt x="16091" y="1726"/>
                  </a:cubicBezTo>
                  <a:cubicBezTo>
                    <a:pt x="15894" y="1759"/>
                    <a:pt x="15681" y="1792"/>
                    <a:pt x="15483" y="1792"/>
                  </a:cubicBezTo>
                  <a:cubicBezTo>
                    <a:pt x="15455" y="1795"/>
                    <a:pt x="15427" y="1796"/>
                    <a:pt x="15400" y="1796"/>
                  </a:cubicBezTo>
                  <a:cubicBezTo>
                    <a:pt x="15269" y="1796"/>
                    <a:pt x="15148" y="1764"/>
                    <a:pt x="15040" y="1710"/>
                  </a:cubicBezTo>
                  <a:lnTo>
                    <a:pt x="14793" y="1595"/>
                  </a:lnTo>
                  <a:cubicBezTo>
                    <a:pt x="14497" y="1447"/>
                    <a:pt x="14316" y="1348"/>
                    <a:pt x="13347" y="1151"/>
                  </a:cubicBezTo>
                  <a:cubicBezTo>
                    <a:pt x="12706" y="1036"/>
                    <a:pt x="12541" y="987"/>
                    <a:pt x="12426" y="954"/>
                  </a:cubicBezTo>
                  <a:cubicBezTo>
                    <a:pt x="12311" y="921"/>
                    <a:pt x="12245" y="904"/>
                    <a:pt x="11834" y="822"/>
                  </a:cubicBezTo>
                  <a:cubicBezTo>
                    <a:pt x="11648" y="778"/>
                    <a:pt x="11462" y="757"/>
                    <a:pt x="11280" y="757"/>
                  </a:cubicBezTo>
                  <a:cubicBezTo>
                    <a:pt x="11190" y="757"/>
                    <a:pt x="11100" y="762"/>
                    <a:pt x="11013" y="773"/>
                  </a:cubicBezTo>
                  <a:cubicBezTo>
                    <a:pt x="10741" y="810"/>
                    <a:pt x="10470" y="828"/>
                    <a:pt x="10199" y="828"/>
                  </a:cubicBezTo>
                  <a:cubicBezTo>
                    <a:pt x="10109" y="828"/>
                    <a:pt x="10018" y="826"/>
                    <a:pt x="9928" y="822"/>
                  </a:cubicBezTo>
                  <a:cubicBezTo>
                    <a:pt x="8991" y="822"/>
                    <a:pt x="8629" y="691"/>
                    <a:pt x="8333" y="576"/>
                  </a:cubicBezTo>
                  <a:cubicBezTo>
                    <a:pt x="8202" y="526"/>
                    <a:pt x="8054" y="494"/>
                    <a:pt x="7922" y="461"/>
                  </a:cubicBezTo>
                  <a:cubicBezTo>
                    <a:pt x="7446" y="395"/>
                    <a:pt x="1677" y="66"/>
                    <a:pt x="51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8"/>
            <p:cNvSpPr/>
            <p:nvPr/>
          </p:nvSpPr>
          <p:spPr>
            <a:xfrm>
              <a:off x="5073518" y="3274703"/>
              <a:ext cx="717210" cy="398867"/>
            </a:xfrm>
            <a:custGeom>
              <a:avLst/>
              <a:gdLst/>
              <a:ahLst/>
              <a:cxnLst/>
              <a:rect l="l" t="t" r="r" b="b"/>
              <a:pathLst>
                <a:path w="22552" h="12542" extrusionOk="0">
                  <a:moveTo>
                    <a:pt x="2515" y="0"/>
                  </a:moveTo>
                  <a:lnTo>
                    <a:pt x="2334" y="33"/>
                  </a:lnTo>
                  <a:lnTo>
                    <a:pt x="2285" y="33"/>
                  </a:lnTo>
                  <a:lnTo>
                    <a:pt x="2088" y="50"/>
                  </a:lnTo>
                  <a:lnTo>
                    <a:pt x="2055" y="50"/>
                  </a:lnTo>
                  <a:cubicBezTo>
                    <a:pt x="1973" y="66"/>
                    <a:pt x="1891" y="66"/>
                    <a:pt x="1809" y="83"/>
                  </a:cubicBezTo>
                  <a:lnTo>
                    <a:pt x="1792" y="83"/>
                  </a:lnTo>
                  <a:cubicBezTo>
                    <a:pt x="1447" y="115"/>
                    <a:pt x="1052" y="132"/>
                    <a:pt x="609" y="132"/>
                  </a:cubicBezTo>
                  <a:lnTo>
                    <a:pt x="116" y="132"/>
                  </a:lnTo>
                  <a:lnTo>
                    <a:pt x="1" y="1217"/>
                  </a:lnTo>
                  <a:cubicBezTo>
                    <a:pt x="148" y="1233"/>
                    <a:pt x="346" y="1266"/>
                    <a:pt x="576" y="1282"/>
                  </a:cubicBezTo>
                  <a:lnTo>
                    <a:pt x="905" y="1315"/>
                  </a:lnTo>
                  <a:lnTo>
                    <a:pt x="937" y="1315"/>
                  </a:lnTo>
                  <a:cubicBezTo>
                    <a:pt x="1168" y="1332"/>
                    <a:pt x="1414" y="1348"/>
                    <a:pt x="1628" y="1365"/>
                  </a:cubicBezTo>
                  <a:lnTo>
                    <a:pt x="2088" y="1365"/>
                  </a:lnTo>
                  <a:cubicBezTo>
                    <a:pt x="2269" y="1365"/>
                    <a:pt x="2417" y="1381"/>
                    <a:pt x="2565" y="1397"/>
                  </a:cubicBezTo>
                  <a:cubicBezTo>
                    <a:pt x="3123" y="1397"/>
                    <a:pt x="3666" y="1463"/>
                    <a:pt x="4208" y="1578"/>
                  </a:cubicBezTo>
                  <a:cubicBezTo>
                    <a:pt x="5030" y="1743"/>
                    <a:pt x="5868" y="1841"/>
                    <a:pt x="6707" y="1891"/>
                  </a:cubicBezTo>
                  <a:lnTo>
                    <a:pt x="6805" y="1891"/>
                  </a:lnTo>
                  <a:cubicBezTo>
                    <a:pt x="6871" y="1907"/>
                    <a:pt x="6920" y="1956"/>
                    <a:pt x="6970" y="2006"/>
                  </a:cubicBezTo>
                  <a:cubicBezTo>
                    <a:pt x="7052" y="2137"/>
                    <a:pt x="7085" y="2301"/>
                    <a:pt x="7068" y="2449"/>
                  </a:cubicBezTo>
                  <a:lnTo>
                    <a:pt x="7068" y="2581"/>
                  </a:lnTo>
                  <a:cubicBezTo>
                    <a:pt x="7068" y="2663"/>
                    <a:pt x="7068" y="2762"/>
                    <a:pt x="7052" y="2860"/>
                  </a:cubicBezTo>
                  <a:cubicBezTo>
                    <a:pt x="7019" y="3403"/>
                    <a:pt x="7019" y="3945"/>
                    <a:pt x="7052" y="4471"/>
                  </a:cubicBezTo>
                  <a:lnTo>
                    <a:pt x="7118" y="5276"/>
                  </a:lnTo>
                  <a:cubicBezTo>
                    <a:pt x="7200" y="6312"/>
                    <a:pt x="7265" y="6986"/>
                    <a:pt x="7446" y="8810"/>
                  </a:cubicBezTo>
                  <a:cubicBezTo>
                    <a:pt x="7446" y="8925"/>
                    <a:pt x="7463" y="9024"/>
                    <a:pt x="7479" y="9106"/>
                  </a:cubicBezTo>
                  <a:cubicBezTo>
                    <a:pt x="7561" y="9731"/>
                    <a:pt x="7660" y="9764"/>
                    <a:pt x="7676" y="9764"/>
                  </a:cubicBezTo>
                  <a:cubicBezTo>
                    <a:pt x="7775" y="9731"/>
                    <a:pt x="7874" y="9681"/>
                    <a:pt x="7972" y="9632"/>
                  </a:cubicBezTo>
                  <a:cubicBezTo>
                    <a:pt x="8169" y="9501"/>
                    <a:pt x="8400" y="9418"/>
                    <a:pt x="8630" y="9402"/>
                  </a:cubicBezTo>
                  <a:cubicBezTo>
                    <a:pt x="8745" y="9402"/>
                    <a:pt x="8843" y="9418"/>
                    <a:pt x="8942" y="9468"/>
                  </a:cubicBezTo>
                  <a:cubicBezTo>
                    <a:pt x="9057" y="9517"/>
                    <a:pt x="9189" y="9550"/>
                    <a:pt x="9304" y="9566"/>
                  </a:cubicBezTo>
                  <a:cubicBezTo>
                    <a:pt x="9353" y="9566"/>
                    <a:pt x="9402" y="9550"/>
                    <a:pt x="9435" y="9517"/>
                  </a:cubicBezTo>
                  <a:cubicBezTo>
                    <a:pt x="9534" y="9435"/>
                    <a:pt x="9665" y="9402"/>
                    <a:pt x="9797" y="9402"/>
                  </a:cubicBezTo>
                  <a:cubicBezTo>
                    <a:pt x="9912" y="9402"/>
                    <a:pt x="10010" y="9418"/>
                    <a:pt x="10125" y="9451"/>
                  </a:cubicBezTo>
                  <a:lnTo>
                    <a:pt x="10323" y="9501"/>
                  </a:lnTo>
                  <a:cubicBezTo>
                    <a:pt x="10914" y="9665"/>
                    <a:pt x="11194" y="9731"/>
                    <a:pt x="12295" y="10454"/>
                  </a:cubicBezTo>
                  <a:cubicBezTo>
                    <a:pt x="12985" y="10898"/>
                    <a:pt x="13084" y="10914"/>
                    <a:pt x="13166" y="10914"/>
                  </a:cubicBezTo>
                  <a:cubicBezTo>
                    <a:pt x="13331" y="10947"/>
                    <a:pt x="13479" y="11013"/>
                    <a:pt x="13626" y="11095"/>
                  </a:cubicBezTo>
                  <a:cubicBezTo>
                    <a:pt x="13692" y="11144"/>
                    <a:pt x="13758" y="11161"/>
                    <a:pt x="13824" y="11177"/>
                  </a:cubicBezTo>
                  <a:cubicBezTo>
                    <a:pt x="13906" y="11177"/>
                    <a:pt x="13955" y="11128"/>
                    <a:pt x="14070" y="11013"/>
                  </a:cubicBezTo>
                  <a:cubicBezTo>
                    <a:pt x="14333" y="10733"/>
                    <a:pt x="14678" y="10553"/>
                    <a:pt x="15056" y="10470"/>
                  </a:cubicBezTo>
                  <a:cubicBezTo>
                    <a:pt x="15200" y="10441"/>
                    <a:pt x="15324" y="10427"/>
                    <a:pt x="15433" y="10427"/>
                  </a:cubicBezTo>
                  <a:cubicBezTo>
                    <a:pt x="15936" y="10427"/>
                    <a:pt x="16115" y="10717"/>
                    <a:pt x="16371" y="11095"/>
                  </a:cubicBezTo>
                  <a:cubicBezTo>
                    <a:pt x="16454" y="11227"/>
                    <a:pt x="16569" y="11391"/>
                    <a:pt x="16700" y="11572"/>
                  </a:cubicBezTo>
                  <a:cubicBezTo>
                    <a:pt x="16782" y="11670"/>
                    <a:pt x="16864" y="11769"/>
                    <a:pt x="16963" y="11868"/>
                  </a:cubicBezTo>
                  <a:cubicBezTo>
                    <a:pt x="17210" y="12114"/>
                    <a:pt x="17308" y="12163"/>
                    <a:pt x="17374" y="12180"/>
                  </a:cubicBezTo>
                  <a:lnTo>
                    <a:pt x="17390" y="12180"/>
                  </a:lnTo>
                  <a:cubicBezTo>
                    <a:pt x="17423" y="12180"/>
                    <a:pt x="17489" y="12114"/>
                    <a:pt x="17571" y="11999"/>
                  </a:cubicBezTo>
                  <a:cubicBezTo>
                    <a:pt x="17834" y="11670"/>
                    <a:pt x="18179" y="11424"/>
                    <a:pt x="18590" y="11292"/>
                  </a:cubicBezTo>
                  <a:cubicBezTo>
                    <a:pt x="19133" y="11128"/>
                    <a:pt x="19231" y="11046"/>
                    <a:pt x="19248" y="11029"/>
                  </a:cubicBezTo>
                  <a:cubicBezTo>
                    <a:pt x="19313" y="10832"/>
                    <a:pt x="19461" y="10668"/>
                    <a:pt x="19659" y="10585"/>
                  </a:cubicBezTo>
                  <a:cubicBezTo>
                    <a:pt x="19757" y="10520"/>
                    <a:pt x="19872" y="10487"/>
                    <a:pt x="19987" y="10470"/>
                  </a:cubicBezTo>
                  <a:cubicBezTo>
                    <a:pt x="20020" y="10470"/>
                    <a:pt x="20053" y="10487"/>
                    <a:pt x="20086" y="10487"/>
                  </a:cubicBezTo>
                  <a:cubicBezTo>
                    <a:pt x="20267" y="10553"/>
                    <a:pt x="20300" y="10816"/>
                    <a:pt x="20316" y="10980"/>
                  </a:cubicBezTo>
                  <a:cubicBezTo>
                    <a:pt x="20365" y="11374"/>
                    <a:pt x="20480" y="11752"/>
                    <a:pt x="20678" y="12098"/>
                  </a:cubicBezTo>
                  <a:cubicBezTo>
                    <a:pt x="20743" y="12196"/>
                    <a:pt x="20793" y="12278"/>
                    <a:pt x="20826" y="12328"/>
                  </a:cubicBezTo>
                  <a:cubicBezTo>
                    <a:pt x="20941" y="12509"/>
                    <a:pt x="20990" y="12541"/>
                    <a:pt x="21023" y="12541"/>
                  </a:cubicBezTo>
                  <a:cubicBezTo>
                    <a:pt x="21122" y="12525"/>
                    <a:pt x="21220" y="12492"/>
                    <a:pt x="21319" y="12443"/>
                  </a:cubicBezTo>
                  <a:lnTo>
                    <a:pt x="21417" y="12393"/>
                  </a:lnTo>
                  <a:lnTo>
                    <a:pt x="21467" y="12377"/>
                  </a:lnTo>
                  <a:lnTo>
                    <a:pt x="21549" y="12344"/>
                  </a:lnTo>
                  <a:lnTo>
                    <a:pt x="21598" y="12328"/>
                  </a:lnTo>
                  <a:lnTo>
                    <a:pt x="21680" y="12295"/>
                  </a:lnTo>
                  <a:lnTo>
                    <a:pt x="21746" y="12262"/>
                  </a:lnTo>
                  <a:lnTo>
                    <a:pt x="21828" y="12229"/>
                  </a:lnTo>
                  <a:lnTo>
                    <a:pt x="21910" y="12213"/>
                  </a:lnTo>
                  <a:lnTo>
                    <a:pt x="22009" y="12180"/>
                  </a:lnTo>
                  <a:lnTo>
                    <a:pt x="22091" y="12163"/>
                  </a:lnTo>
                  <a:lnTo>
                    <a:pt x="22206" y="12131"/>
                  </a:lnTo>
                  <a:lnTo>
                    <a:pt x="22305" y="12114"/>
                  </a:lnTo>
                  <a:cubicBezTo>
                    <a:pt x="22338" y="12114"/>
                    <a:pt x="22387" y="12098"/>
                    <a:pt x="22436" y="12081"/>
                  </a:cubicBezTo>
                  <a:lnTo>
                    <a:pt x="22535" y="12065"/>
                  </a:lnTo>
                  <a:lnTo>
                    <a:pt x="22551" y="12065"/>
                  </a:lnTo>
                  <a:lnTo>
                    <a:pt x="22042" y="3370"/>
                  </a:lnTo>
                  <a:lnTo>
                    <a:pt x="21960" y="3090"/>
                  </a:lnTo>
                  <a:lnTo>
                    <a:pt x="21960" y="3058"/>
                  </a:lnTo>
                  <a:lnTo>
                    <a:pt x="21828" y="2614"/>
                  </a:lnTo>
                  <a:lnTo>
                    <a:pt x="21598" y="1825"/>
                  </a:lnTo>
                  <a:lnTo>
                    <a:pt x="21253" y="674"/>
                  </a:lnTo>
                  <a:lnTo>
                    <a:pt x="2532"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8"/>
            <p:cNvSpPr/>
            <p:nvPr/>
          </p:nvSpPr>
          <p:spPr>
            <a:xfrm>
              <a:off x="5829972" y="3731584"/>
              <a:ext cx="412987" cy="417694"/>
            </a:xfrm>
            <a:custGeom>
              <a:avLst/>
              <a:gdLst/>
              <a:ahLst/>
              <a:cxnLst/>
              <a:rect l="l" t="t" r="r" b="b"/>
              <a:pathLst>
                <a:path w="12986" h="13134" extrusionOk="0">
                  <a:moveTo>
                    <a:pt x="7545" y="1"/>
                  </a:moveTo>
                  <a:lnTo>
                    <a:pt x="362" y="231"/>
                  </a:lnTo>
                  <a:cubicBezTo>
                    <a:pt x="345" y="280"/>
                    <a:pt x="329" y="330"/>
                    <a:pt x="313" y="395"/>
                  </a:cubicBezTo>
                  <a:cubicBezTo>
                    <a:pt x="313" y="412"/>
                    <a:pt x="313" y="412"/>
                    <a:pt x="313" y="428"/>
                  </a:cubicBezTo>
                  <a:cubicBezTo>
                    <a:pt x="296" y="478"/>
                    <a:pt x="280" y="543"/>
                    <a:pt x="263" y="609"/>
                  </a:cubicBezTo>
                  <a:lnTo>
                    <a:pt x="263" y="658"/>
                  </a:lnTo>
                  <a:cubicBezTo>
                    <a:pt x="247" y="741"/>
                    <a:pt x="214" y="823"/>
                    <a:pt x="197" y="921"/>
                  </a:cubicBezTo>
                  <a:cubicBezTo>
                    <a:pt x="0" y="1908"/>
                    <a:pt x="33" y="2039"/>
                    <a:pt x="165" y="2549"/>
                  </a:cubicBezTo>
                  <a:cubicBezTo>
                    <a:pt x="263" y="2959"/>
                    <a:pt x="345" y="3370"/>
                    <a:pt x="395" y="3798"/>
                  </a:cubicBezTo>
                  <a:cubicBezTo>
                    <a:pt x="444" y="4274"/>
                    <a:pt x="543" y="4751"/>
                    <a:pt x="707" y="5195"/>
                  </a:cubicBezTo>
                  <a:cubicBezTo>
                    <a:pt x="822" y="5524"/>
                    <a:pt x="904" y="5852"/>
                    <a:pt x="921" y="6197"/>
                  </a:cubicBezTo>
                  <a:cubicBezTo>
                    <a:pt x="954" y="6625"/>
                    <a:pt x="954" y="6838"/>
                    <a:pt x="970" y="7003"/>
                  </a:cubicBezTo>
                  <a:cubicBezTo>
                    <a:pt x="970" y="7101"/>
                    <a:pt x="970" y="7184"/>
                    <a:pt x="986" y="7282"/>
                  </a:cubicBezTo>
                  <a:cubicBezTo>
                    <a:pt x="1003" y="7447"/>
                    <a:pt x="1019" y="7677"/>
                    <a:pt x="1101" y="8170"/>
                  </a:cubicBezTo>
                  <a:cubicBezTo>
                    <a:pt x="1134" y="8400"/>
                    <a:pt x="1167" y="8581"/>
                    <a:pt x="1184" y="8729"/>
                  </a:cubicBezTo>
                  <a:cubicBezTo>
                    <a:pt x="1184" y="8778"/>
                    <a:pt x="1200" y="8827"/>
                    <a:pt x="1200" y="8860"/>
                  </a:cubicBezTo>
                  <a:cubicBezTo>
                    <a:pt x="1299" y="9370"/>
                    <a:pt x="1348" y="9879"/>
                    <a:pt x="1364" y="10389"/>
                  </a:cubicBezTo>
                  <a:lnTo>
                    <a:pt x="1364" y="10570"/>
                  </a:lnTo>
                  <a:cubicBezTo>
                    <a:pt x="1364" y="10586"/>
                    <a:pt x="1364" y="10602"/>
                    <a:pt x="1364" y="10619"/>
                  </a:cubicBezTo>
                  <a:lnTo>
                    <a:pt x="1364" y="10717"/>
                  </a:lnTo>
                  <a:lnTo>
                    <a:pt x="1364" y="10750"/>
                  </a:lnTo>
                  <a:lnTo>
                    <a:pt x="1890" y="10767"/>
                  </a:lnTo>
                  <a:cubicBezTo>
                    <a:pt x="2006" y="10783"/>
                    <a:pt x="2137" y="10783"/>
                    <a:pt x="2268" y="10783"/>
                  </a:cubicBezTo>
                  <a:cubicBezTo>
                    <a:pt x="2449" y="10734"/>
                    <a:pt x="2630" y="10717"/>
                    <a:pt x="2827" y="10717"/>
                  </a:cubicBezTo>
                  <a:lnTo>
                    <a:pt x="3320" y="10717"/>
                  </a:lnTo>
                  <a:cubicBezTo>
                    <a:pt x="3403" y="10717"/>
                    <a:pt x="3468" y="10734"/>
                    <a:pt x="3551" y="10750"/>
                  </a:cubicBezTo>
                  <a:cubicBezTo>
                    <a:pt x="3600" y="10767"/>
                    <a:pt x="3698" y="10800"/>
                    <a:pt x="3896" y="10849"/>
                  </a:cubicBezTo>
                  <a:cubicBezTo>
                    <a:pt x="4257" y="10931"/>
                    <a:pt x="4323" y="10948"/>
                    <a:pt x="4455" y="11112"/>
                  </a:cubicBezTo>
                  <a:cubicBezTo>
                    <a:pt x="4652" y="11309"/>
                    <a:pt x="4865" y="11490"/>
                    <a:pt x="5112" y="11638"/>
                  </a:cubicBezTo>
                  <a:cubicBezTo>
                    <a:pt x="5227" y="11737"/>
                    <a:pt x="5309" y="11786"/>
                    <a:pt x="5375" y="11819"/>
                  </a:cubicBezTo>
                  <a:cubicBezTo>
                    <a:pt x="5342" y="11638"/>
                    <a:pt x="5359" y="11441"/>
                    <a:pt x="5424" y="11260"/>
                  </a:cubicBezTo>
                  <a:cubicBezTo>
                    <a:pt x="5589" y="10882"/>
                    <a:pt x="5654" y="10849"/>
                    <a:pt x="5950" y="10717"/>
                  </a:cubicBezTo>
                  <a:cubicBezTo>
                    <a:pt x="6049" y="10685"/>
                    <a:pt x="6164" y="10635"/>
                    <a:pt x="6328" y="10570"/>
                  </a:cubicBezTo>
                  <a:cubicBezTo>
                    <a:pt x="6460" y="10487"/>
                    <a:pt x="6608" y="10454"/>
                    <a:pt x="6756" y="10438"/>
                  </a:cubicBezTo>
                  <a:cubicBezTo>
                    <a:pt x="6887" y="10438"/>
                    <a:pt x="7019" y="10537"/>
                    <a:pt x="7052" y="10685"/>
                  </a:cubicBezTo>
                  <a:lnTo>
                    <a:pt x="7084" y="10685"/>
                  </a:lnTo>
                  <a:cubicBezTo>
                    <a:pt x="7331" y="10767"/>
                    <a:pt x="7512" y="10997"/>
                    <a:pt x="7528" y="11260"/>
                  </a:cubicBezTo>
                  <a:cubicBezTo>
                    <a:pt x="7545" y="11358"/>
                    <a:pt x="7561" y="11441"/>
                    <a:pt x="7610" y="11523"/>
                  </a:cubicBezTo>
                  <a:lnTo>
                    <a:pt x="7627" y="11556"/>
                  </a:lnTo>
                  <a:cubicBezTo>
                    <a:pt x="7671" y="11543"/>
                    <a:pt x="7717" y="11538"/>
                    <a:pt x="7764" y="11538"/>
                  </a:cubicBezTo>
                  <a:cubicBezTo>
                    <a:pt x="7840" y="11538"/>
                    <a:pt x="7917" y="11552"/>
                    <a:pt x="7988" y="11572"/>
                  </a:cubicBezTo>
                  <a:cubicBezTo>
                    <a:pt x="8219" y="11605"/>
                    <a:pt x="8383" y="11769"/>
                    <a:pt x="8449" y="11983"/>
                  </a:cubicBezTo>
                  <a:cubicBezTo>
                    <a:pt x="8531" y="12197"/>
                    <a:pt x="8662" y="12394"/>
                    <a:pt x="8810" y="12575"/>
                  </a:cubicBezTo>
                  <a:cubicBezTo>
                    <a:pt x="8860" y="12657"/>
                    <a:pt x="8892" y="12706"/>
                    <a:pt x="8925" y="12739"/>
                  </a:cubicBezTo>
                  <a:cubicBezTo>
                    <a:pt x="8991" y="12591"/>
                    <a:pt x="9090" y="12476"/>
                    <a:pt x="9238" y="12427"/>
                  </a:cubicBezTo>
                  <a:cubicBezTo>
                    <a:pt x="9353" y="12378"/>
                    <a:pt x="9468" y="12295"/>
                    <a:pt x="9566" y="12213"/>
                  </a:cubicBezTo>
                  <a:cubicBezTo>
                    <a:pt x="9616" y="12147"/>
                    <a:pt x="9698" y="12115"/>
                    <a:pt x="9780" y="12098"/>
                  </a:cubicBezTo>
                  <a:lnTo>
                    <a:pt x="9846" y="12098"/>
                  </a:lnTo>
                  <a:lnTo>
                    <a:pt x="9912" y="12164"/>
                  </a:lnTo>
                  <a:cubicBezTo>
                    <a:pt x="9977" y="12213"/>
                    <a:pt x="10010" y="12262"/>
                    <a:pt x="10076" y="12443"/>
                  </a:cubicBezTo>
                  <a:cubicBezTo>
                    <a:pt x="10174" y="12690"/>
                    <a:pt x="10290" y="12920"/>
                    <a:pt x="10454" y="13134"/>
                  </a:cubicBezTo>
                  <a:cubicBezTo>
                    <a:pt x="10733" y="13035"/>
                    <a:pt x="10996" y="12887"/>
                    <a:pt x="11243" y="12723"/>
                  </a:cubicBezTo>
                  <a:cubicBezTo>
                    <a:pt x="10947" y="12723"/>
                    <a:pt x="10733" y="12690"/>
                    <a:pt x="10618" y="12509"/>
                  </a:cubicBezTo>
                  <a:cubicBezTo>
                    <a:pt x="10569" y="12410"/>
                    <a:pt x="10569" y="12295"/>
                    <a:pt x="10602" y="12197"/>
                  </a:cubicBezTo>
                  <a:cubicBezTo>
                    <a:pt x="10733" y="11835"/>
                    <a:pt x="10799" y="11786"/>
                    <a:pt x="11128" y="11474"/>
                  </a:cubicBezTo>
                  <a:lnTo>
                    <a:pt x="11210" y="11408"/>
                  </a:lnTo>
                  <a:cubicBezTo>
                    <a:pt x="11309" y="11309"/>
                    <a:pt x="11440" y="11243"/>
                    <a:pt x="11572" y="11243"/>
                  </a:cubicBezTo>
                  <a:cubicBezTo>
                    <a:pt x="11752" y="11260"/>
                    <a:pt x="11900" y="11342"/>
                    <a:pt x="12032" y="11490"/>
                  </a:cubicBezTo>
                  <a:cubicBezTo>
                    <a:pt x="12130" y="11605"/>
                    <a:pt x="12278" y="11687"/>
                    <a:pt x="12443" y="11720"/>
                  </a:cubicBezTo>
                  <a:lnTo>
                    <a:pt x="12492" y="11720"/>
                  </a:lnTo>
                  <a:cubicBezTo>
                    <a:pt x="12377" y="11671"/>
                    <a:pt x="12295" y="11572"/>
                    <a:pt x="12278" y="11441"/>
                  </a:cubicBezTo>
                  <a:cubicBezTo>
                    <a:pt x="12229" y="11194"/>
                    <a:pt x="12393" y="11079"/>
                    <a:pt x="12541" y="10964"/>
                  </a:cubicBezTo>
                  <a:cubicBezTo>
                    <a:pt x="12574" y="10931"/>
                    <a:pt x="12624" y="10898"/>
                    <a:pt x="12656" y="10865"/>
                  </a:cubicBezTo>
                  <a:lnTo>
                    <a:pt x="12722" y="10553"/>
                  </a:lnTo>
                  <a:cubicBezTo>
                    <a:pt x="12689" y="10553"/>
                    <a:pt x="12673" y="10570"/>
                    <a:pt x="12640" y="10570"/>
                  </a:cubicBezTo>
                  <a:lnTo>
                    <a:pt x="12574" y="10570"/>
                  </a:lnTo>
                  <a:cubicBezTo>
                    <a:pt x="12443" y="10570"/>
                    <a:pt x="12081" y="10586"/>
                    <a:pt x="11111" y="10652"/>
                  </a:cubicBezTo>
                  <a:cubicBezTo>
                    <a:pt x="10996" y="10652"/>
                    <a:pt x="10881" y="10668"/>
                    <a:pt x="10783" y="10668"/>
                  </a:cubicBezTo>
                  <a:cubicBezTo>
                    <a:pt x="10339" y="10668"/>
                    <a:pt x="10076" y="10570"/>
                    <a:pt x="9944" y="10356"/>
                  </a:cubicBezTo>
                  <a:cubicBezTo>
                    <a:pt x="9846" y="10126"/>
                    <a:pt x="9846" y="9879"/>
                    <a:pt x="9944" y="9649"/>
                  </a:cubicBezTo>
                  <a:cubicBezTo>
                    <a:pt x="9961" y="9583"/>
                    <a:pt x="9977" y="9534"/>
                    <a:pt x="9994" y="9468"/>
                  </a:cubicBezTo>
                  <a:cubicBezTo>
                    <a:pt x="10010" y="9025"/>
                    <a:pt x="10306" y="8794"/>
                    <a:pt x="10569" y="8597"/>
                  </a:cubicBezTo>
                  <a:cubicBezTo>
                    <a:pt x="10635" y="8531"/>
                    <a:pt x="10700" y="8482"/>
                    <a:pt x="10766" y="8433"/>
                  </a:cubicBezTo>
                  <a:cubicBezTo>
                    <a:pt x="10848" y="8351"/>
                    <a:pt x="10963" y="8301"/>
                    <a:pt x="11079" y="8301"/>
                  </a:cubicBezTo>
                  <a:cubicBezTo>
                    <a:pt x="11276" y="8301"/>
                    <a:pt x="11407" y="8466"/>
                    <a:pt x="11539" y="8646"/>
                  </a:cubicBezTo>
                  <a:cubicBezTo>
                    <a:pt x="11604" y="8745"/>
                    <a:pt x="11687" y="8844"/>
                    <a:pt x="11785" y="8926"/>
                  </a:cubicBezTo>
                  <a:cubicBezTo>
                    <a:pt x="11802" y="8959"/>
                    <a:pt x="11933" y="9057"/>
                    <a:pt x="12311" y="9057"/>
                  </a:cubicBezTo>
                  <a:cubicBezTo>
                    <a:pt x="12525" y="9041"/>
                    <a:pt x="12755" y="9025"/>
                    <a:pt x="12985" y="8975"/>
                  </a:cubicBezTo>
                  <a:cubicBezTo>
                    <a:pt x="12985" y="8959"/>
                    <a:pt x="12969" y="8942"/>
                    <a:pt x="12969" y="8909"/>
                  </a:cubicBezTo>
                  <a:cubicBezTo>
                    <a:pt x="12952" y="8893"/>
                    <a:pt x="12969" y="8893"/>
                    <a:pt x="12952" y="8893"/>
                  </a:cubicBezTo>
                  <a:lnTo>
                    <a:pt x="12936" y="8827"/>
                  </a:lnTo>
                  <a:cubicBezTo>
                    <a:pt x="12936" y="8811"/>
                    <a:pt x="12919" y="8794"/>
                    <a:pt x="12919" y="8778"/>
                  </a:cubicBezTo>
                  <a:cubicBezTo>
                    <a:pt x="12919" y="8762"/>
                    <a:pt x="12903" y="8745"/>
                    <a:pt x="12903" y="8729"/>
                  </a:cubicBezTo>
                  <a:cubicBezTo>
                    <a:pt x="12903" y="8696"/>
                    <a:pt x="12887" y="8646"/>
                    <a:pt x="12870" y="8614"/>
                  </a:cubicBezTo>
                  <a:cubicBezTo>
                    <a:pt x="12870" y="8581"/>
                    <a:pt x="12854" y="8548"/>
                    <a:pt x="12837" y="8531"/>
                  </a:cubicBezTo>
                  <a:lnTo>
                    <a:pt x="12755" y="8531"/>
                  </a:lnTo>
                  <a:cubicBezTo>
                    <a:pt x="12508" y="8531"/>
                    <a:pt x="12278" y="8466"/>
                    <a:pt x="12081" y="8334"/>
                  </a:cubicBezTo>
                  <a:cubicBezTo>
                    <a:pt x="11884" y="8268"/>
                    <a:pt x="11752" y="8104"/>
                    <a:pt x="11720" y="7907"/>
                  </a:cubicBezTo>
                  <a:cubicBezTo>
                    <a:pt x="11703" y="7693"/>
                    <a:pt x="11785" y="7479"/>
                    <a:pt x="11933" y="7332"/>
                  </a:cubicBezTo>
                  <a:cubicBezTo>
                    <a:pt x="12081" y="7167"/>
                    <a:pt x="12180" y="6986"/>
                    <a:pt x="12245" y="6773"/>
                  </a:cubicBezTo>
                  <a:lnTo>
                    <a:pt x="12245" y="6773"/>
                  </a:lnTo>
                  <a:cubicBezTo>
                    <a:pt x="12196" y="6789"/>
                    <a:pt x="12147" y="6806"/>
                    <a:pt x="12098" y="6822"/>
                  </a:cubicBezTo>
                  <a:cubicBezTo>
                    <a:pt x="11785" y="6954"/>
                    <a:pt x="11440" y="7036"/>
                    <a:pt x="11095" y="7069"/>
                  </a:cubicBezTo>
                  <a:cubicBezTo>
                    <a:pt x="10931" y="7085"/>
                    <a:pt x="10816" y="7085"/>
                    <a:pt x="10717" y="7085"/>
                  </a:cubicBezTo>
                  <a:cubicBezTo>
                    <a:pt x="10673" y="7092"/>
                    <a:pt x="10630" y="7095"/>
                    <a:pt x="10588" y="7095"/>
                  </a:cubicBezTo>
                  <a:cubicBezTo>
                    <a:pt x="10423" y="7095"/>
                    <a:pt x="10269" y="7045"/>
                    <a:pt x="10125" y="6954"/>
                  </a:cubicBezTo>
                  <a:cubicBezTo>
                    <a:pt x="10059" y="6904"/>
                    <a:pt x="9977" y="6888"/>
                    <a:pt x="9895" y="6871"/>
                  </a:cubicBezTo>
                  <a:cubicBezTo>
                    <a:pt x="9804" y="6856"/>
                    <a:pt x="9762" y="6844"/>
                    <a:pt x="9723" y="6844"/>
                  </a:cubicBezTo>
                  <a:cubicBezTo>
                    <a:pt x="9679" y="6844"/>
                    <a:pt x="9639" y="6860"/>
                    <a:pt x="9533" y="6904"/>
                  </a:cubicBezTo>
                  <a:cubicBezTo>
                    <a:pt x="9188" y="7085"/>
                    <a:pt x="8810" y="7216"/>
                    <a:pt x="8432" y="7315"/>
                  </a:cubicBezTo>
                  <a:lnTo>
                    <a:pt x="8383" y="7332"/>
                  </a:lnTo>
                  <a:cubicBezTo>
                    <a:pt x="8153" y="7430"/>
                    <a:pt x="7906" y="7496"/>
                    <a:pt x="7660" y="7529"/>
                  </a:cubicBezTo>
                  <a:cubicBezTo>
                    <a:pt x="7594" y="7529"/>
                    <a:pt x="7512" y="7496"/>
                    <a:pt x="7479" y="7430"/>
                  </a:cubicBezTo>
                  <a:cubicBezTo>
                    <a:pt x="7413" y="7414"/>
                    <a:pt x="7331" y="7414"/>
                    <a:pt x="7265" y="7414"/>
                  </a:cubicBezTo>
                  <a:lnTo>
                    <a:pt x="7019" y="7414"/>
                  </a:lnTo>
                  <a:cubicBezTo>
                    <a:pt x="6657" y="7414"/>
                    <a:pt x="6476" y="7381"/>
                    <a:pt x="6411" y="7200"/>
                  </a:cubicBezTo>
                  <a:cubicBezTo>
                    <a:pt x="6361" y="7069"/>
                    <a:pt x="6361" y="6937"/>
                    <a:pt x="6427" y="6822"/>
                  </a:cubicBezTo>
                  <a:lnTo>
                    <a:pt x="6443" y="6789"/>
                  </a:lnTo>
                  <a:cubicBezTo>
                    <a:pt x="6443" y="6773"/>
                    <a:pt x="6443" y="6756"/>
                    <a:pt x="6460" y="6740"/>
                  </a:cubicBezTo>
                  <a:cubicBezTo>
                    <a:pt x="6263" y="6345"/>
                    <a:pt x="6509" y="6099"/>
                    <a:pt x="6723" y="5902"/>
                  </a:cubicBezTo>
                  <a:cubicBezTo>
                    <a:pt x="6838" y="5770"/>
                    <a:pt x="6969" y="5639"/>
                    <a:pt x="7068" y="5507"/>
                  </a:cubicBezTo>
                  <a:cubicBezTo>
                    <a:pt x="7199" y="5392"/>
                    <a:pt x="7249" y="5211"/>
                    <a:pt x="7199" y="5047"/>
                  </a:cubicBezTo>
                  <a:cubicBezTo>
                    <a:pt x="7150" y="4784"/>
                    <a:pt x="7167" y="4504"/>
                    <a:pt x="7265" y="4258"/>
                  </a:cubicBezTo>
                  <a:cubicBezTo>
                    <a:pt x="7397" y="3880"/>
                    <a:pt x="7561" y="3518"/>
                    <a:pt x="7742" y="3173"/>
                  </a:cubicBezTo>
                  <a:cubicBezTo>
                    <a:pt x="7808" y="3074"/>
                    <a:pt x="7857" y="2976"/>
                    <a:pt x="7906" y="2861"/>
                  </a:cubicBezTo>
                  <a:cubicBezTo>
                    <a:pt x="8005" y="2664"/>
                    <a:pt x="8120" y="2466"/>
                    <a:pt x="8251" y="2286"/>
                  </a:cubicBezTo>
                  <a:cubicBezTo>
                    <a:pt x="8301" y="2236"/>
                    <a:pt x="8350" y="2154"/>
                    <a:pt x="8383" y="2088"/>
                  </a:cubicBezTo>
                  <a:cubicBezTo>
                    <a:pt x="8317" y="1990"/>
                    <a:pt x="8235" y="1875"/>
                    <a:pt x="8071" y="1677"/>
                  </a:cubicBezTo>
                  <a:lnTo>
                    <a:pt x="7988" y="1595"/>
                  </a:lnTo>
                  <a:cubicBezTo>
                    <a:pt x="7840" y="1431"/>
                    <a:pt x="7725" y="1234"/>
                    <a:pt x="7660" y="1020"/>
                  </a:cubicBezTo>
                  <a:cubicBezTo>
                    <a:pt x="7643" y="987"/>
                    <a:pt x="7627" y="954"/>
                    <a:pt x="7627" y="921"/>
                  </a:cubicBezTo>
                  <a:cubicBezTo>
                    <a:pt x="7610" y="921"/>
                    <a:pt x="7610" y="905"/>
                    <a:pt x="7627" y="905"/>
                  </a:cubicBezTo>
                  <a:cubicBezTo>
                    <a:pt x="7627" y="872"/>
                    <a:pt x="7610" y="839"/>
                    <a:pt x="7594" y="823"/>
                  </a:cubicBezTo>
                  <a:cubicBezTo>
                    <a:pt x="7594" y="806"/>
                    <a:pt x="7594" y="790"/>
                    <a:pt x="7594" y="790"/>
                  </a:cubicBezTo>
                  <a:cubicBezTo>
                    <a:pt x="7594" y="757"/>
                    <a:pt x="7578" y="708"/>
                    <a:pt x="7578" y="675"/>
                  </a:cubicBezTo>
                  <a:lnTo>
                    <a:pt x="7578" y="642"/>
                  </a:lnTo>
                  <a:cubicBezTo>
                    <a:pt x="7578" y="642"/>
                    <a:pt x="7561" y="576"/>
                    <a:pt x="7561" y="543"/>
                  </a:cubicBezTo>
                  <a:lnTo>
                    <a:pt x="7561" y="494"/>
                  </a:lnTo>
                  <a:cubicBezTo>
                    <a:pt x="7561" y="478"/>
                    <a:pt x="7561" y="445"/>
                    <a:pt x="7545" y="412"/>
                  </a:cubicBezTo>
                  <a:cubicBezTo>
                    <a:pt x="7545" y="395"/>
                    <a:pt x="7545" y="395"/>
                    <a:pt x="7545" y="379"/>
                  </a:cubicBezTo>
                  <a:lnTo>
                    <a:pt x="7545" y="264"/>
                  </a:lnTo>
                  <a:lnTo>
                    <a:pt x="7545" y="215"/>
                  </a:lnTo>
                  <a:lnTo>
                    <a:pt x="7545" y="149"/>
                  </a:lnTo>
                  <a:lnTo>
                    <a:pt x="7545" y="99"/>
                  </a:lnTo>
                  <a:lnTo>
                    <a:pt x="7545" y="34"/>
                  </a:lnTo>
                  <a:lnTo>
                    <a:pt x="7545"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8"/>
            <p:cNvSpPr/>
            <p:nvPr/>
          </p:nvSpPr>
          <p:spPr>
            <a:xfrm>
              <a:off x="6234598" y="4067223"/>
              <a:ext cx="3689" cy="8905"/>
            </a:xfrm>
            <a:custGeom>
              <a:avLst/>
              <a:gdLst/>
              <a:ahLst/>
              <a:cxnLst/>
              <a:rect l="l" t="t" r="r" b="b"/>
              <a:pathLst>
                <a:path w="116" h="280" extrusionOk="0">
                  <a:moveTo>
                    <a:pt x="115" y="0"/>
                  </a:moveTo>
                  <a:lnTo>
                    <a:pt x="0" y="280"/>
                  </a:lnTo>
                  <a:cubicBezTo>
                    <a:pt x="49" y="230"/>
                    <a:pt x="99" y="148"/>
                    <a:pt x="115" y="82"/>
                  </a:cubicBezTo>
                  <a:lnTo>
                    <a:pt x="11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8"/>
            <p:cNvSpPr/>
            <p:nvPr/>
          </p:nvSpPr>
          <p:spPr>
            <a:xfrm>
              <a:off x="6239814" y="4107457"/>
              <a:ext cx="60679" cy="33488"/>
            </a:xfrm>
            <a:custGeom>
              <a:avLst/>
              <a:gdLst/>
              <a:ahLst/>
              <a:cxnLst/>
              <a:rect l="l" t="t" r="r" b="b"/>
              <a:pathLst>
                <a:path w="1908" h="1053" extrusionOk="0">
                  <a:moveTo>
                    <a:pt x="1003" y="1"/>
                  </a:moveTo>
                  <a:cubicBezTo>
                    <a:pt x="970" y="1"/>
                    <a:pt x="954" y="1"/>
                    <a:pt x="937" y="17"/>
                  </a:cubicBezTo>
                  <a:cubicBezTo>
                    <a:pt x="806" y="50"/>
                    <a:pt x="658" y="66"/>
                    <a:pt x="526" y="66"/>
                  </a:cubicBezTo>
                  <a:cubicBezTo>
                    <a:pt x="362" y="66"/>
                    <a:pt x="198" y="50"/>
                    <a:pt x="33" y="17"/>
                  </a:cubicBezTo>
                  <a:lnTo>
                    <a:pt x="1" y="17"/>
                  </a:lnTo>
                  <a:lnTo>
                    <a:pt x="33" y="34"/>
                  </a:lnTo>
                  <a:cubicBezTo>
                    <a:pt x="83" y="66"/>
                    <a:pt x="165" y="132"/>
                    <a:pt x="329" y="214"/>
                  </a:cubicBezTo>
                  <a:cubicBezTo>
                    <a:pt x="642" y="379"/>
                    <a:pt x="724" y="412"/>
                    <a:pt x="789" y="625"/>
                  </a:cubicBezTo>
                  <a:cubicBezTo>
                    <a:pt x="822" y="724"/>
                    <a:pt x="872" y="823"/>
                    <a:pt x="954" y="905"/>
                  </a:cubicBezTo>
                  <a:cubicBezTo>
                    <a:pt x="1036" y="1003"/>
                    <a:pt x="1168" y="1053"/>
                    <a:pt x="1299" y="1053"/>
                  </a:cubicBezTo>
                  <a:cubicBezTo>
                    <a:pt x="1513" y="1036"/>
                    <a:pt x="1726" y="970"/>
                    <a:pt x="1907" y="823"/>
                  </a:cubicBezTo>
                  <a:cubicBezTo>
                    <a:pt x="1693" y="658"/>
                    <a:pt x="1496" y="494"/>
                    <a:pt x="1315" y="297"/>
                  </a:cubicBezTo>
                  <a:cubicBezTo>
                    <a:pt x="1217" y="182"/>
                    <a:pt x="1118" y="83"/>
                    <a:pt x="1003"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8"/>
            <p:cNvSpPr/>
            <p:nvPr/>
          </p:nvSpPr>
          <p:spPr>
            <a:xfrm>
              <a:off x="6048474" y="3495844"/>
              <a:ext cx="293823" cy="510208"/>
            </a:xfrm>
            <a:custGeom>
              <a:avLst/>
              <a:gdLst/>
              <a:ahLst/>
              <a:cxnLst/>
              <a:rect l="l" t="t" r="r" b="b"/>
              <a:pathLst>
                <a:path w="9239" h="16043" extrusionOk="0">
                  <a:moveTo>
                    <a:pt x="3847" y="0"/>
                  </a:moveTo>
                  <a:cubicBezTo>
                    <a:pt x="3847" y="0"/>
                    <a:pt x="3847" y="16"/>
                    <a:pt x="3847" y="16"/>
                  </a:cubicBezTo>
                  <a:cubicBezTo>
                    <a:pt x="3847" y="49"/>
                    <a:pt x="3847" y="66"/>
                    <a:pt x="3830" y="82"/>
                  </a:cubicBezTo>
                  <a:lnTo>
                    <a:pt x="3814" y="132"/>
                  </a:lnTo>
                  <a:cubicBezTo>
                    <a:pt x="3814" y="148"/>
                    <a:pt x="3814" y="181"/>
                    <a:pt x="3798" y="197"/>
                  </a:cubicBezTo>
                  <a:cubicBezTo>
                    <a:pt x="3798" y="230"/>
                    <a:pt x="3798" y="230"/>
                    <a:pt x="3781" y="247"/>
                  </a:cubicBezTo>
                  <a:lnTo>
                    <a:pt x="3765" y="345"/>
                  </a:lnTo>
                  <a:cubicBezTo>
                    <a:pt x="3765" y="362"/>
                    <a:pt x="3765" y="378"/>
                    <a:pt x="3748" y="394"/>
                  </a:cubicBezTo>
                  <a:cubicBezTo>
                    <a:pt x="3732" y="444"/>
                    <a:pt x="3715" y="510"/>
                    <a:pt x="3699" y="559"/>
                  </a:cubicBezTo>
                  <a:cubicBezTo>
                    <a:pt x="3584" y="1003"/>
                    <a:pt x="3370" y="1381"/>
                    <a:pt x="3058" y="1709"/>
                  </a:cubicBezTo>
                  <a:cubicBezTo>
                    <a:pt x="2910" y="1874"/>
                    <a:pt x="2729" y="2087"/>
                    <a:pt x="2499" y="2400"/>
                  </a:cubicBezTo>
                  <a:cubicBezTo>
                    <a:pt x="2055" y="2991"/>
                    <a:pt x="1842" y="3337"/>
                    <a:pt x="1579" y="3731"/>
                  </a:cubicBezTo>
                  <a:cubicBezTo>
                    <a:pt x="1414" y="3961"/>
                    <a:pt x="1250" y="4224"/>
                    <a:pt x="1020" y="4553"/>
                  </a:cubicBezTo>
                  <a:cubicBezTo>
                    <a:pt x="938" y="4652"/>
                    <a:pt x="872" y="4767"/>
                    <a:pt x="806" y="4882"/>
                  </a:cubicBezTo>
                  <a:lnTo>
                    <a:pt x="872" y="4915"/>
                  </a:lnTo>
                  <a:cubicBezTo>
                    <a:pt x="1036" y="4997"/>
                    <a:pt x="1184" y="5128"/>
                    <a:pt x="1283" y="5293"/>
                  </a:cubicBezTo>
                  <a:cubicBezTo>
                    <a:pt x="1299" y="5342"/>
                    <a:pt x="1316" y="5375"/>
                    <a:pt x="1332" y="5408"/>
                  </a:cubicBezTo>
                  <a:lnTo>
                    <a:pt x="1349" y="5457"/>
                  </a:lnTo>
                  <a:cubicBezTo>
                    <a:pt x="1349" y="5473"/>
                    <a:pt x="1365" y="5506"/>
                    <a:pt x="1365" y="5539"/>
                  </a:cubicBezTo>
                  <a:cubicBezTo>
                    <a:pt x="1365" y="5556"/>
                    <a:pt x="1365" y="5572"/>
                    <a:pt x="1365" y="5588"/>
                  </a:cubicBezTo>
                  <a:cubicBezTo>
                    <a:pt x="1365" y="5605"/>
                    <a:pt x="1365" y="5638"/>
                    <a:pt x="1381" y="5671"/>
                  </a:cubicBezTo>
                  <a:cubicBezTo>
                    <a:pt x="1381" y="5687"/>
                    <a:pt x="1381" y="5703"/>
                    <a:pt x="1381" y="5720"/>
                  </a:cubicBezTo>
                  <a:lnTo>
                    <a:pt x="1381" y="5802"/>
                  </a:lnTo>
                  <a:lnTo>
                    <a:pt x="1381" y="5868"/>
                  </a:lnTo>
                  <a:lnTo>
                    <a:pt x="1381" y="5950"/>
                  </a:lnTo>
                  <a:lnTo>
                    <a:pt x="1381" y="6016"/>
                  </a:lnTo>
                  <a:lnTo>
                    <a:pt x="1381" y="6098"/>
                  </a:lnTo>
                  <a:lnTo>
                    <a:pt x="1381" y="6164"/>
                  </a:lnTo>
                  <a:lnTo>
                    <a:pt x="1365" y="6246"/>
                  </a:lnTo>
                  <a:lnTo>
                    <a:pt x="1349" y="6312"/>
                  </a:lnTo>
                  <a:lnTo>
                    <a:pt x="1332" y="6377"/>
                  </a:lnTo>
                  <a:cubicBezTo>
                    <a:pt x="1332" y="6410"/>
                    <a:pt x="1332" y="6427"/>
                    <a:pt x="1316" y="6443"/>
                  </a:cubicBezTo>
                  <a:lnTo>
                    <a:pt x="1299" y="6525"/>
                  </a:lnTo>
                  <a:lnTo>
                    <a:pt x="1283" y="6591"/>
                  </a:lnTo>
                  <a:cubicBezTo>
                    <a:pt x="1283" y="6607"/>
                    <a:pt x="1266" y="6640"/>
                    <a:pt x="1266" y="6657"/>
                  </a:cubicBezTo>
                  <a:lnTo>
                    <a:pt x="1250" y="6723"/>
                  </a:lnTo>
                  <a:lnTo>
                    <a:pt x="1217" y="6788"/>
                  </a:lnTo>
                  <a:cubicBezTo>
                    <a:pt x="1217" y="6805"/>
                    <a:pt x="1217" y="6821"/>
                    <a:pt x="1201" y="6854"/>
                  </a:cubicBezTo>
                  <a:lnTo>
                    <a:pt x="1184" y="6887"/>
                  </a:lnTo>
                  <a:cubicBezTo>
                    <a:pt x="1135" y="7018"/>
                    <a:pt x="1102" y="7133"/>
                    <a:pt x="1069" y="7199"/>
                  </a:cubicBezTo>
                  <a:cubicBezTo>
                    <a:pt x="1069" y="7528"/>
                    <a:pt x="1102" y="7873"/>
                    <a:pt x="1184" y="8185"/>
                  </a:cubicBezTo>
                  <a:cubicBezTo>
                    <a:pt x="1233" y="8333"/>
                    <a:pt x="1316" y="8481"/>
                    <a:pt x="1431" y="8596"/>
                  </a:cubicBezTo>
                  <a:lnTo>
                    <a:pt x="1513" y="8695"/>
                  </a:lnTo>
                  <a:cubicBezTo>
                    <a:pt x="1644" y="8843"/>
                    <a:pt x="1759" y="8991"/>
                    <a:pt x="1875" y="9155"/>
                  </a:cubicBezTo>
                  <a:cubicBezTo>
                    <a:pt x="1891" y="9188"/>
                    <a:pt x="1924" y="9221"/>
                    <a:pt x="1940" y="9237"/>
                  </a:cubicBezTo>
                  <a:cubicBezTo>
                    <a:pt x="2121" y="9467"/>
                    <a:pt x="1940" y="9730"/>
                    <a:pt x="1727" y="10043"/>
                  </a:cubicBezTo>
                  <a:cubicBezTo>
                    <a:pt x="1628" y="10191"/>
                    <a:pt x="1513" y="10355"/>
                    <a:pt x="1431" y="10519"/>
                  </a:cubicBezTo>
                  <a:cubicBezTo>
                    <a:pt x="1381" y="10634"/>
                    <a:pt x="1332" y="10733"/>
                    <a:pt x="1266" y="10848"/>
                  </a:cubicBezTo>
                  <a:cubicBezTo>
                    <a:pt x="1102" y="11177"/>
                    <a:pt x="938" y="11522"/>
                    <a:pt x="823" y="11884"/>
                  </a:cubicBezTo>
                  <a:cubicBezTo>
                    <a:pt x="757" y="12032"/>
                    <a:pt x="740" y="12196"/>
                    <a:pt x="773" y="12344"/>
                  </a:cubicBezTo>
                  <a:cubicBezTo>
                    <a:pt x="855" y="12689"/>
                    <a:pt x="757" y="13034"/>
                    <a:pt x="543" y="13281"/>
                  </a:cubicBezTo>
                  <a:cubicBezTo>
                    <a:pt x="412" y="13445"/>
                    <a:pt x="280" y="13577"/>
                    <a:pt x="149" y="13724"/>
                  </a:cubicBezTo>
                  <a:cubicBezTo>
                    <a:pt x="83" y="13774"/>
                    <a:pt x="34" y="13823"/>
                    <a:pt x="1" y="13889"/>
                  </a:cubicBezTo>
                  <a:cubicBezTo>
                    <a:pt x="50" y="14004"/>
                    <a:pt x="66" y="14135"/>
                    <a:pt x="34" y="14267"/>
                  </a:cubicBezTo>
                  <a:lnTo>
                    <a:pt x="543" y="14267"/>
                  </a:lnTo>
                  <a:cubicBezTo>
                    <a:pt x="658" y="14267"/>
                    <a:pt x="790" y="14300"/>
                    <a:pt x="888" y="14366"/>
                  </a:cubicBezTo>
                  <a:cubicBezTo>
                    <a:pt x="987" y="14349"/>
                    <a:pt x="1168" y="14283"/>
                    <a:pt x="1431" y="14201"/>
                  </a:cubicBezTo>
                  <a:lnTo>
                    <a:pt x="1480" y="14185"/>
                  </a:lnTo>
                  <a:cubicBezTo>
                    <a:pt x="1842" y="14086"/>
                    <a:pt x="2203" y="13955"/>
                    <a:pt x="2532" y="13807"/>
                  </a:cubicBezTo>
                  <a:cubicBezTo>
                    <a:pt x="2647" y="13741"/>
                    <a:pt x="2762" y="13708"/>
                    <a:pt x="2877" y="13708"/>
                  </a:cubicBezTo>
                  <a:cubicBezTo>
                    <a:pt x="2959" y="13708"/>
                    <a:pt x="3042" y="13724"/>
                    <a:pt x="3107" y="13741"/>
                  </a:cubicBezTo>
                  <a:cubicBezTo>
                    <a:pt x="3239" y="13757"/>
                    <a:pt x="3370" y="13807"/>
                    <a:pt x="3469" y="13872"/>
                  </a:cubicBezTo>
                  <a:cubicBezTo>
                    <a:pt x="3567" y="13922"/>
                    <a:pt x="3666" y="13955"/>
                    <a:pt x="3765" y="13955"/>
                  </a:cubicBezTo>
                  <a:lnTo>
                    <a:pt x="3863" y="13955"/>
                  </a:lnTo>
                  <a:cubicBezTo>
                    <a:pt x="3962" y="13955"/>
                    <a:pt x="4077" y="13955"/>
                    <a:pt x="4225" y="13938"/>
                  </a:cubicBezTo>
                  <a:cubicBezTo>
                    <a:pt x="4537" y="13905"/>
                    <a:pt x="4833" y="13823"/>
                    <a:pt x="5129" y="13708"/>
                  </a:cubicBezTo>
                  <a:cubicBezTo>
                    <a:pt x="5244" y="13642"/>
                    <a:pt x="5375" y="13609"/>
                    <a:pt x="5523" y="13593"/>
                  </a:cubicBezTo>
                  <a:cubicBezTo>
                    <a:pt x="5622" y="13593"/>
                    <a:pt x="5721" y="13642"/>
                    <a:pt x="5770" y="13741"/>
                  </a:cubicBezTo>
                  <a:cubicBezTo>
                    <a:pt x="5852" y="13905"/>
                    <a:pt x="5869" y="14103"/>
                    <a:pt x="5803" y="14300"/>
                  </a:cubicBezTo>
                  <a:cubicBezTo>
                    <a:pt x="5737" y="14596"/>
                    <a:pt x="5589" y="14875"/>
                    <a:pt x="5392" y="15122"/>
                  </a:cubicBezTo>
                  <a:cubicBezTo>
                    <a:pt x="5375" y="15138"/>
                    <a:pt x="5343" y="15171"/>
                    <a:pt x="5326" y="15204"/>
                  </a:cubicBezTo>
                  <a:lnTo>
                    <a:pt x="5392" y="15253"/>
                  </a:lnTo>
                  <a:cubicBezTo>
                    <a:pt x="5556" y="15335"/>
                    <a:pt x="5737" y="15385"/>
                    <a:pt x="5918" y="15385"/>
                  </a:cubicBezTo>
                  <a:cubicBezTo>
                    <a:pt x="6099" y="15385"/>
                    <a:pt x="6312" y="15385"/>
                    <a:pt x="6427" y="15845"/>
                  </a:cubicBezTo>
                  <a:cubicBezTo>
                    <a:pt x="6460" y="15927"/>
                    <a:pt x="6477" y="15993"/>
                    <a:pt x="6493" y="16042"/>
                  </a:cubicBezTo>
                  <a:cubicBezTo>
                    <a:pt x="6625" y="15960"/>
                    <a:pt x="6773" y="15894"/>
                    <a:pt x="6921" y="15861"/>
                  </a:cubicBezTo>
                  <a:cubicBezTo>
                    <a:pt x="7052" y="15812"/>
                    <a:pt x="7184" y="15779"/>
                    <a:pt x="7331" y="15779"/>
                  </a:cubicBezTo>
                  <a:cubicBezTo>
                    <a:pt x="7381" y="15779"/>
                    <a:pt x="7430" y="15779"/>
                    <a:pt x="7496" y="15795"/>
                  </a:cubicBezTo>
                  <a:cubicBezTo>
                    <a:pt x="7578" y="15828"/>
                    <a:pt x="7677" y="15845"/>
                    <a:pt x="7775" y="15845"/>
                  </a:cubicBezTo>
                  <a:cubicBezTo>
                    <a:pt x="7890" y="15861"/>
                    <a:pt x="7989" y="15894"/>
                    <a:pt x="8104" y="15927"/>
                  </a:cubicBezTo>
                  <a:cubicBezTo>
                    <a:pt x="8153" y="15943"/>
                    <a:pt x="8203" y="15943"/>
                    <a:pt x="8252" y="15943"/>
                  </a:cubicBezTo>
                  <a:cubicBezTo>
                    <a:pt x="8433" y="15927"/>
                    <a:pt x="8597" y="15878"/>
                    <a:pt x="8761" y="15795"/>
                  </a:cubicBezTo>
                  <a:cubicBezTo>
                    <a:pt x="8860" y="15746"/>
                    <a:pt x="8959" y="15713"/>
                    <a:pt x="9057" y="15697"/>
                  </a:cubicBezTo>
                  <a:cubicBezTo>
                    <a:pt x="8992" y="15598"/>
                    <a:pt x="9008" y="15385"/>
                    <a:pt x="9041" y="14513"/>
                  </a:cubicBezTo>
                  <a:cubicBezTo>
                    <a:pt x="9090" y="13544"/>
                    <a:pt x="9139" y="13133"/>
                    <a:pt x="9172" y="12837"/>
                  </a:cubicBezTo>
                  <a:cubicBezTo>
                    <a:pt x="9222" y="12426"/>
                    <a:pt x="9238" y="12032"/>
                    <a:pt x="9205" y="11637"/>
                  </a:cubicBezTo>
                  <a:cubicBezTo>
                    <a:pt x="9205" y="11538"/>
                    <a:pt x="9205" y="11423"/>
                    <a:pt x="9205" y="11308"/>
                  </a:cubicBezTo>
                  <a:cubicBezTo>
                    <a:pt x="9205" y="10963"/>
                    <a:pt x="9189" y="10618"/>
                    <a:pt x="9139" y="10289"/>
                  </a:cubicBezTo>
                  <a:cubicBezTo>
                    <a:pt x="9024" y="9632"/>
                    <a:pt x="8959" y="8974"/>
                    <a:pt x="8909" y="8300"/>
                  </a:cubicBezTo>
                  <a:cubicBezTo>
                    <a:pt x="8876" y="7544"/>
                    <a:pt x="8761" y="6805"/>
                    <a:pt x="8597" y="6065"/>
                  </a:cubicBezTo>
                  <a:cubicBezTo>
                    <a:pt x="8482" y="5621"/>
                    <a:pt x="8449" y="5408"/>
                    <a:pt x="8548" y="4635"/>
                  </a:cubicBezTo>
                  <a:cubicBezTo>
                    <a:pt x="8564" y="4290"/>
                    <a:pt x="8614" y="3961"/>
                    <a:pt x="8696" y="3649"/>
                  </a:cubicBezTo>
                  <a:cubicBezTo>
                    <a:pt x="8761" y="3369"/>
                    <a:pt x="8811" y="3074"/>
                    <a:pt x="8860" y="2794"/>
                  </a:cubicBezTo>
                  <a:cubicBezTo>
                    <a:pt x="8992" y="1857"/>
                    <a:pt x="9024" y="920"/>
                    <a:pt x="8975"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8"/>
            <p:cNvSpPr/>
            <p:nvPr/>
          </p:nvSpPr>
          <p:spPr>
            <a:xfrm>
              <a:off x="4696594" y="3331158"/>
              <a:ext cx="1161014" cy="1162032"/>
            </a:xfrm>
            <a:custGeom>
              <a:avLst/>
              <a:gdLst/>
              <a:ahLst/>
              <a:cxnLst/>
              <a:rect l="l" t="t" r="r" b="b"/>
              <a:pathLst>
                <a:path w="36507" h="36539" extrusionOk="0">
                  <a:moveTo>
                    <a:pt x="11786" y="1"/>
                  </a:moveTo>
                  <a:cubicBezTo>
                    <a:pt x="11128" y="6707"/>
                    <a:pt x="10323" y="14645"/>
                    <a:pt x="10142" y="15089"/>
                  </a:cubicBezTo>
                  <a:cubicBezTo>
                    <a:pt x="10126" y="15122"/>
                    <a:pt x="10109" y="15171"/>
                    <a:pt x="10076" y="15204"/>
                  </a:cubicBezTo>
                  <a:cubicBezTo>
                    <a:pt x="9961" y="15319"/>
                    <a:pt x="9682" y="15385"/>
                    <a:pt x="8876" y="15385"/>
                  </a:cubicBezTo>
                  <a:cubicBezTo>
                    <a:pt x="6526" y="15385"/>
                    <a:pt x="1086" y="14777"/>
                    <a:pt x="1" y="14662"/>
                  </a:cubicBezTo>
                  <a:lnTo>
                    <a:pt x="1" y="14662"/>
                  </a:lnTo>
                  <a:cubicBezTo>
                    <a:pt x="83" y="14826"/>
                    <a:pt x="214" y="14991"/>
                    <a:pt x="379" y="15089"/>
                  </a:cubicBezTo>
                  <a:cubicBezTo>
                    <a:pt x="642" y="15286"/>
                    <a:pt x="888" y="15517"/>
                    <a:pt x="1102" y="15763"/>
                  </a:cubicBezTo>
                  <a:cubicBezTo>
                    <a:pt x="1266" y="15960"/>
                    <a:pt x="1431" y="16125"/>
                    <a:pt x="1628" y="16306"/>
                  </a:cubicBezTo>
                  <a:cubicBezTo>
                    <a:pt x="1858" y="16503"/>
                    <a:pt x="1990" y="16651"/>
                    <a:pt x="2088" y="16766"/>
                  </a:cubicBezTo>
                  <a:cubicBezTo>
                    <a:pt x="2285" y="16963"/>
                    <a:pt x="2384" y="17078"/>
                    <a:pt x="2943" y="17374"/>
                  </a:cubicBezTo>
                  <a:lnTo>
                    <a:pt x="3337" y="17588"/>
                  </a:lnTo>
                  <a:cubicBezTo>
                    <a:pt x="3896" y="17883"/>
                    <a:pt x="4077" y="17982"/>
                    <a:pt x="4274" y="18311"/>
                  </a:cubicBezTo>
                  <a:cubicBezTo>
                    <a:pt x="4389" y="18492"/>
                    <a:pt x="4455" y="18705"/>
                    <a:pt x="4455" y="18919"/>
                  </a:cubicBezTo>
                  <a:cubicBezTo>
                    <a:pt x="4471" y="19050"/>
                    <a:pt x="4504" y="19248"/>
                    <a:pt x="4554" y="19576"/>
                  </a:cubicBezTo>
                  <a:cubicBezTo>
                    <a:pt x="4603" y="19889"/>
                    <a:pt x="4619" y="20217"/>
                    <a:pt x="4587" y="20546"/>
                  </a:cubicBezTo>
                  <a:cubicBezTo>
                    <a:pt x="4504" y="21023"/>
                    <a:pt x="4603" y="21516"/>
                    <a:pt x="4850" y="21943"/>
                  </a:cubicBezTo>
                  <a:cubicBezTo>
                    <a:pt x="5014" y="22256"/>
                    <a:pt x="5096" y="22601"/>
                    <a:pt x="5096" y="22946"/>
                  </a:cubicBezTo>
                  <a:cubicBezTo>
                    <a:pt x="5096" y="23176"/>
                    <a:pt x="5113" y="23275"/>
                    <a:pt x="6033" y="23505"/>
                  </a:cubicBezTo>
                  <a:cubicBezTo>
                    <a:pt x="6493" y="23620"/>
                    <a:pt x="6953" y="23718"/>
                    <a:pt x="7414" y="23751"/>
                  </a:cubicBezTo>
                  <a:cubicBezTo>
                    <a:pt x="7792" y="23801"/>
                    <a:pt x="7940" y="23817"/>
                    <a:pt x="8219" y="24179"/>
                  </a:cubicBezTo>
                  <a:cubicBezTo>
                    <a:pt x="8367" y="24425"/>
                    <a:pt x="8433" y="24721"/>
                    <a:pt x="8416" y="25000"/>
                  </a:cubicBezTo>
                  <a:lnTo>
                    <a:pt x="8449" y="24984"/>
                  </a:lnTo>
                  <a:cubicBezTo>
                    <a:pt x="8630" y="24754"/>
                    <a:pt x="8794" y="24507"/>
                    <a:pt x="8926" y="24244"/>
                  </a:cubicBezTo>
                  <a:cubicBezTo>
                    <a:pt x="9189" y="23686"/>
                    <a:pt x="9633" y="23242"/>
                    <a:pt x="10175" y="22946"/>
                  </a:cubicBezTo>
                  <a:cubicBezTo>
                    <a:pt x="10422" y="22831"/>
                    <a:pt x="10586" y="22568"/>
                    <a:pt x="10569" y="22288"/>
                  </a:cubicBezTo>
                  <a:cubicBezTo>
                    <a:pt x="10569" y="22157"/>
                    <a:pt x="10586" y="21779"/>
                    <a:pt x="10931" y="21779"/>
                  </a:cubicBezTo>
                  <a:cubicBezTo>
                    <a:pt x="11112" y="21779"/>
                    <a:pt x="11408" y="21894"/>
                    <a:pt x="12114" y="22206"/>
                  </a:cubicBezTo>
                  <a:cubicBezTo>
                    <a:pt x="12640" y="22453"/>
                    <a:pt x="13183" y="22650"/>
                    <a:pt x="13742" y="22798"/>
                  </a:cubicBezTo>
                  <a:cubicBezTo>
                    <a:pt x="14448" y="22979"/>
                    <a:pt x="14679" y="23094"/>
                    <a:pt x="15237" y="24064"/>
                  </a:cubicBezTo>
                  <a:cubicBezTo>
                    <a:pt x="15813" y="25099"/>
                    <a:pt x="15862" y="25263"/>
                    <a:pt x="16010" y="25773"/>
                  </a:cubicBezTo>
                  <a:cubicBezTo>
                    <a:pt x="16092" y="26003"/>
                    <a:pt x="16174" y="26315"/>
                    <a:pt x="16355" y="26808"/>
                  </a:cubicBezTo>
                  <a:cubicBezTo>
                    <a:pt x="16536" y="27269"/>
                    <a:pt x="16585" y="27778"/>
                    <a:pt x="16503" y="28271"/>
                  </a:cubicBezTo>
                  <a:cubicBezTo>
                    <a:pt x="16503" y="28304"/>
                    <a:pt x="16487" y="28353"/>
                    <a:pt x="16487" y="28386"/>
                  </a:cubicBezTo>
                  <a:cubicBezTo>
                    <a:pt x="16750" y="28469"/>
                    <a:pt x="17029" y="28534"/>
                    <a:pt x="17308" y="28567"/>
                  </a:cubicBezTo>
                  <a:cubicBezTo>
                    <a:pt x="17539" y="28600"/>
                    <a:pt x="17769" y="28633"/>
                    <a:pt x="18015" y="28633"/>
                  </a:cubicBezTo>
                  <a:cubicBezTo>
                    <a:pt x="18229" y="28633"/>
                    <a:pt x="18443" y="28616"/>
                    <a:pt x="18656" y="28567"/>
                  </a:cubicBezTo>
                  <a:cubicBezTo>
                    <a:pt x="18738" y="28551"/>
                    <a:pt x="18821" y="28551"/>
                    <a:pt x="18903" y="28551"/>
                  </a:cubicBezTo>
                  <a:cubicBezTo>
                    <a:pt x="19297" y="28551"/>
                    <a:pt x="19363" y="28962"/>
                    <a:pt x="19429" y="29471"/>
                  </a:cubicBezTo>
                  <a:cubicBezTo>
                    <a:pt x="19462" y="29833"/>
                    <a:pt x="19495" y="29964"/>
                    <a:pt x="19495" y="30014"/>
                  </a:cubicBezTo>
                  <a:cubicBezTo>
                    <a:pt x="19511" y="30063"/>
                    <a:pt x="19560" y="30178"/>
                    <a:pt x="19675" y="31065"/>
                  </a:cubicBezTo>
                  <a:cubicBezTo>
                    <a:pt x="19741" y="31542"/>
                    <a:pt x="19774" y="32019"/>
                    <a:pt x="19774" y="32495"/>
                  </a:cubicBezTo>
                  <a:cubicBezTo>
                    <a:pt x="19774" y="32923"/>
                    <a:pt x="19774" y="32989"/>
                    <a:pt x="19971" y="33202"/>
                  </a:cubicBezTo>
                  <a:cubicBezTo>
                    <a:pt x="20037" y="33252"/>
                    <a:pt x="20086" y="33334"/>
                    <a:pt x="20119" y="33399"/>
                  </a:cubicBezTo>
                  <a:lnTo>
                    <a:pt x="20711" y="33712"/>
                  </a:lnTo>
                  <a:cubicBezTo>
                    <a:pt x="21138" y="33958"/>
                    <a:pt x="21566" y="34156"/>
                    <a:pt x="22009" y="34336"/>
                  </a:cubicBezTo>
                  <a:cubicBezTo>
                    <a:pt x="22207" y="34402"/>
                    <a:pt x="22305" y="34451"/>
                    <a:pt x="22946" y="34879"/>
                  </a:cubicBezTo>
                  <a:cubicBezTo>
                    <a:pt x="23275" y="35060"/>
                    <a:pt x="23538" y="35306"/>
                    <a:pt x="23752" y="35602"/>
                  </a:cubicBezTo>
                  <a:cubicBezTo>
                    <a:pt x="23850" y="35717"/>
                    <a:pt x="23867" y="35750"/>
                    <a:pt x="24721" y="35931"/>
                  </a:cubicBezTo>
                  <a:cubicBezTo>
                    <a:pt x="25231" y="36013"/>
                    <a:pt x="25724" y="36210"/>
                    <a:pt x="26168" y="36490"/>
                  </a:cubicBezTo>
                  <a:lnTo>
                    <a:pt x="26250" y="36539"/>
                  </a:lnTo>
                  <a:cubicBezTo>
                    <a:pt x="26250" y="36522"/>
                    <a:pt x="26250" y="36490"/>
                    <a:pt x="26266" y="36440"/>
                  </a:cubicBezTo>
                  <a:cubicBezTo>
                    <a:pt x="26332" y="36111"/>
                    <a:pt x="26497" y="36079"/>
                    <a:pt x="26562" y="36079"/>
                  </a:cubicBezTo>
                  <a:lnTo>
                    <a:pt x="26612" y="36079"/>
                  </a:lnTo>
                  <a:cubicBezTo>
                    <a:pt x="26546" y="35750"/>
                    <a:pt x="26464" y="35405"/>
                    <a:pt x="26431" y="35224"/>
                  </a:cubicBezTo>
                  <a:cubicBezTo>
                    <a:pt x="26266" y="34402"/>
                    <a:pt x="25971" y="33613"/>
                    <a:pt x="25560" y="32874"/>
                  </a:cubicBezTo>
                  <a:cubicBezTo>
                    <a:pt x="25182" y="32150"/>
                    <a:pt x="25099" y="31838"/>
                    <a:pt x="25740" y="30852"/>
                  </a:cubicBezTo>
                  <a:cubicBezTo>
                    <a:pt x="25954" y="30490"/>
                    <a:pt x="26168" y="30129"/>
                    <a:pt x="26365" y="29767"/>
                  </a:cubicBezTo>
                  <a:cubicBezTo>
                    <a:pt x="26529" y="29405"/>
                    <a:pt x="26579" y="29356"/>
                    <a:pt x="27236" y="28732"/>
                  </a:cubicBezTo>
                  <a:cubicBezTo>
                    <a:pt x="27729" y="28255"/>
                    <a:pt x="28025" y="27943"/>
                    <a:pt x="28239" y="27729"/>
                  </a:cubicBezTo>
                  <a:cubicBezTo>
                    <a:pt x="28288" y="27680"/>
                    <a:pt x="28337" y="27630"/>
                    <a:pt x="28370" y="27597"/>
                  </a:cubicBezTo>
                  <a:cubicBezTo>
                    <a:pt x="27894" y="27088"/>
                    <a:pt x="27680" y="26825"/>
                    <a:pt x="27762" y="26529"/>
                  </a:cubicBezTo>
                  <a:cubicBezTo>
                    <a:pt x="27793" y="26391"/>
                    <a:pt x="27910" y="26281"/>
                    <a:pt x="28060" y="26281"/>
                  </a:cubicBezTo>
                  <a:cubicBezTo>
                    <a:pt x="28070" y="26281"/>
                    <a:pt x="28080" y="26281"/>
                    <a:pt x="28091" y="26282"/>
                  </a:cubicBezTo>
                  <a:lnTo>
                    <a:pt x="28436" y="26282"/>
                  </a:lnTo>
                  <a:cubicBezTo>
                    <a:pt x="29110" y="26282"/>
                    <a:pt x="29619" y="26348"/>
                    <a:pt x="29882" y="26628"/>
                  </a:cubicBezTo>
                  <a:cubicBezTo>
                    <a:pt x="30014" y="26808"/>
                    <a:pt x="30030" y="27039"/>
                    <a:pt x="29948" y="27252"/>
                  </a:cubicBezTo>
                  <a:cubicBezTo>
                    <a:pt x="30030" y="27186"/>
                    <a:pt x="30145" y="27104"/>
                    <a:pt x="30293" y="27006"/>
                  </a:cubicBezTo>
                  <a:cubicBezTo>
                    <a:pt x="31888" y="25872"/>
                    <a:pt x="32151" y="25609"/>
                    <a:pt x="32167" y="25592"/>
                  </a:cubicBezTo>
                  <a:cubicBezTo>
                    <a:pt x="32348" y="25428"/>
                    <a:pt x="32463" y="25198"/>
                    <a:pt x="32463" y="24951"/>
                  </a:cubicBezTo>
                  <a:cubicBezTo>
                    <a:pt x="32397" y="24474"/>
                    <a:pt x="32299" y="24014"/>
                    <a:pt x="32151" y="23554"/>
                  </a:cubicBezTo>
                  <a:cubicBezTo>
                    <a:pt x="32036" y="23439"/>
                    <a:pt x="31986" y="23258"/>
                    <a:pt x="32019" y="23094"/>
                  </a:cubicBezTo>
                  <a:cubicBezTo>
                    <a:pt x="32052" y="22995"/>
                    <a:pt x="32134" y="22929"/>
                    <a:pt x="32249" y="22913"/>
                  </a:cubicBezTo>
                  <a:cubicBezTo>
                    <a:pt x="32331" y="22913"/>
                    <a:pt x="32463" y="22962"/>
                    <a:pt x="33055" y="23423"/>
                  </a:cubicBezTo>
                  <a:cubicBezTo>
                    <a:pt x="33646" y="23883"/>
                    <a:pt x="33729" y="24146"/>
                    <a:pt x="33811" y="24310"/>
                  </a:cubicBezTo>
                  <a:cubicBezTo>
                    <a:pt x="33811" y="24327"/>
                    <a:pt x="33827" y="24343"/>
                    <a:pt x="33827" y="24359"/>
                  </a:cubicBezTo>
                  <a:cubicBezTo>
                    <a:pt x="33959" y="24392"/>
                    <a:pt x="34107" y="24409"/>
                    <a:pt x="34238" y="24425"/>
                  </a:cubicBezTo>
                  <a:cubicBezTo>
                    <a:pt x="34419" y="24425"/>
                    <a:pt x="34567" y="24442"/>
                    <a:pt x="34698" y="24442"/>
                  </a:cubicBezTo>
                  <a:cubicBezTo>
                    <a:pt x="35438" y="24442"/>
                    <a:pt x="35832" y="24244"/>
                    <a:pt x="36079" y="23784"/>
                  </a:cubicBezTo>
                  <a:cubicBezTo>
                    <a:pt x="36211" y="23521"/>
                    <a:pt x="36358" y="23390"/>
                    <a:pt x="36506" y="23357"/>
                  </a:cubicBezTo>
                  <a:cubicBezTo>
                    <a:pt x="36506" y="23291"/>
                    <a:pt x="36506" y="23176"/>
                    <a:pt x="36490" y="23028"/>
                  </a:cubicBezTo>
                  <a:cubicBezTo>
                    <a:pt x="36474" y="22535"/>
                    <a:pt x="36441" y="22058"/>
                    <a:pt x="36358" y="21565"/>
                  </a:cubicBezTo>
                  <a:cubicBezTo>
                    <a:pt x="36326" y="21401"/>
                    <a:pt x="36293" y="21171"/>
                    <a:pt x="36243" y="20875"/>
                  </a:cubicBezTo>
                  <a:cubicBezTo>
                    <a:pt x="36227" y="20710"/>
                    <a:pt x="36194" y="20579"/>
                    <a:pt x="36178" y="20480"/>
                  </a:cubicBezTo>
                  <a:cubicBezTo>
                    <a:pt x="36145" y="20201"/>
                    <a:pt x="36112" y="19905"/>
                    <a:pt x="36095" y="19626"/>
                  </a:cubicBezTo>
                  <a:cubicBezTo>
                    <a:pt x="36095" y="19511"/>
                    <a:pt x="36095" y="19363"/>
                    <a:pt x="36079" y="19133"/>
                  </a:cubicBezTo>
                  <a:cubicBezTo>
                    <a:pt x="36079" y="19050"/>
                    <a:pt x="36063" y="18952"/>
                    <a:pt x="36046" y="18853"/>
                  </a:cubicBezTo>
                  <a:cubicBezTo>
                    <a:pt x="36046" y="18574"/>
                    <a:pt x="35980" y="18294"/>
                    <a:pt x="35882" y="18015"/>
                  </a:cubicBezTo>
                  <a:cubicBezTo>
                    <a:pt x="35717" y="17522"/>
                    <a:pt x="35602" y="17012"/>
                    <a:pt x="35553" y="16486"/>
                  </a:cubicBezTo>
                  <a:cubicBezTo>
                    <a:pt x="35487" y="16092"/>
                    <a:pt x="35422" y="15697"/>
                    <a:pt x="35323" y="15303"/>
                  </a:cubicBezTo>
                  <a:cubicBezTo>
                    <a:pt x="35175" y="14711"/>
                    <a:pt x="35142" y="14481"/>
                    <a:pt x="35356" y="13380"/>
                  </a:cubicBezTo>
                  <a:cubicBezTo>
                    <a:pt x="35405" y="13183"/>
                    <a:pt x="35438" y="12985"/>
                    <a:pt x="35471" y="12837"/>
                  </a:cubicBezTo>
                  <a:lnTo>
                    <a:pt x="35569" y="12476"/>
                  </a:lnTo>
                  <a:cubicBezTo>
                    <a:pt x="35602" y="12361"/>
                    <a:pt x="35635" y="12262"/>
                    <a:pt x="35652" y="12164"/>
                  </a:cubicBezTo>
                  <a:cubicBezTo>
                    <a:pt x="35800" y="11621"/>
                    <a:pt x="35816" y="11539"/>
                    <a:pt x="35701" y="11276"/>
                  </a:cubicBezTo>
                  <a:cubicBezTo>
                    <a:pt x="35652" y="11161"/>
                    <a:pt x="35635" y="11029"/>
                    <a:pt x="35668" y="10898"/>
                  </a:cubicBezTo>
                  <a:cubicBezTo>
                    <a:pt x="35668" y="10865"/>
                    <a:pt x="35685" y="10832"/>
                    <a:pt x="35701" y="10799"/>
                  </a:cubicBezTo>
                  <a:cubicBezTo>
                    <a:pt x="35553" y="10799"/>
                    <a:pt x="35356" y="10799"/>
                    <a:pt x="35126" y="10816"/>
                  </a:cubicBezTo>
                  <a:cubicBezTo>
                    <a:pt x="34961" y="10816"/>
                    <a:pt x="34797" y="10832"/>
                    <a:pt x="34633" y="10849"/>
                  </a:cubicBezTo>
                  <a:cubicBezTo>
                    <a:pt x="34172" y="10898"/>
                    <a:pt x="33712" y="11029"/>
                    <a:pt x="33285" y="11227"/>
                  </a:cubicBezTo>
                  <a:cubicBezTo>
                    <a:pt x="33153" y="11292"/>
                    <a:pt x="33005" y="11342"/>
                    <a:pt x="32857" y="11358"/>
                  </a:cubicBezTo>
                  <a:cubicBezTo>
                    <a:pt x="32578" y="11358"/>
                    <a:pt x="32414" y="11128"/>
                    <a:pt x="32167" y="10684"/>
                  </a:cubicBezTo>
                  <a:cubicBezTo>
                    <a:pt x="31937" y="10257"/>
                    <a:pt x="31789" y="9797"/>
                    <a:pt x="31723" y="9336"/>
                  </a:cubicBezTo>
                  <a:lnTo>
                    <a:pt x="31658" y="9369"/>
                  </a:lnTo>
                  <a:cubicBezTo>
                    <a:pt x="31493" y="9452"/>
                    <a:pt x="31477" y="9484"/>
                    <a:pt x="31460" y="9517"/>
                  </a:cubicBezTo>
                  <a:cubicBezTo>
                    <a:pt x="31362" y="9747"/>
                    <a:pt x="31247" y="9879"/>
                    <a:pt x="30507" y="10093"/>
                  </a:cubicBezTo>
                  <a:cubicBezTo>
                    <a:pt x="30178" y="10191"/>
                    <a:pt x="29882" y="10388"/>
                    <a:pt x="29685" y="10668"/>
                  </a:cubicBezTo>
                  <a:cubicBezTo>
                    <a:pt x="29554" y="10832"/>
                    <a:pt x="29422" y="10997"/>
                    <a:pt x="29209" y="10997"/>
                  </a:cubicBezTo>
                  <a:cubicBezTo>
                    <a:pt x="28995" y="10997"/>
                    <a:pt x="28814" y="10865"/>
                    <a:pt x="28518" y="10553"/>
                  </a:cubicBezTo>
                  <a:cubicBezTo>
                    <a:pt x="28272" y="10290"/>
                    <a:pt x="28058" y="10010"/>
                    <a:pt x="27861" y="9698"/>
                  </a:cubicBezTo>
                  <a:lnTo>
                    <a:pt x="27779" y="9583"/>
                  </a:lnTo>
                  <a:cubicBezTo>
                    <a:pt x="27614" y="9336"/>
                    <a:pt x="27516" y="9238"/>
                    <a:pt x="27269" y="9238"/>
                  </a:cubicBezTo>
                  <a:cubicBezTo>
                    <a:pt x="27170" y="9254"/>
                    <a:pt x="27055" y="9254"/>
                    <a:pt x="26957" y="9287"/>
                  </a:cubicBezTo>
                  <a:cubicBezTo>
                    <a:pt x="26644" y="9336"/>
                    <a:pt x="26365" y="9501"/>
                    <a:pt x="26151" y="9714"/>
                  </a:cubicBezTo>
                  <a:cubicBezTo>
                    <a:pt x="26036" y="9879"/>
                    <a:pt x="25855" y="9977"/>
                    <a:pt x="25658" y="9994"/>
                  </a:cubicBezTo>
                  <a:cubicBezTo>
                    <a:pt x="25527" y="9994"/>
                    <a:pt x="25395" y="9945"/>
                    <a:pt x="25280" y="9879"/>
                  </a:cubicBezTo>
                  <a:cubicBezTo>
                    <a:pt x="25182" y="9797"/>
                    <a:pt x="25067" y="9764"/>
                    <a:pt x="24951" y="9731"/>
                  </a:cubicBezTo>
                  <a:cubicBezTo>
                    <a:pt x="24787" y="9714"/>
                    <a:pt x="24639" y="9682"/>
                    <a:pt x="23932" y="9221"/>
                  </a:cubicBezTo>
                  <a:cubicBezTo>
                    <a:pt x="22880" y="8531"/>
                    <a:pt x="22634" y="8465"/>
                    <a:pt x="22075" y="8317"/>
                  </a:cubicBezTo>
                  <a:lnTo>
                    <a:pt x="21861" y="8252"/>
                  </a:lnTo>
                  <a:cubicBezTo>
                    <a:pt x="21779" y="8235"/>
                    <a:pt x="21713" y="8219"/>
                    <a:pt x="21631" y="8219"/>
                  </a:cubicBezTo>
                  <a:cubicBezTo>
                    <a:pt x="21566" y="8219"/>
                    <a:pt x="21516" y="8235"/>
                    <a:pt x="21467" y="8285"/>
                  </a:cubicBezTo>
                  <a:cubicBezTo>
                    <a:pt x="21368" y="8350"/>
                    <a:pt x="21253" y="8383"/>
                    <a:pt x="21138" y="8383"/>
                  </a:cubicBezTo>
                  <a:cubicBezTo>
                    <a:pt x="20957" y="8383"/>
                    <a:pt x="20793" y="8334"/>
                    <a:pt x="20629" y="8252"/>
                  </a:cubicBezTo>
                  <a:cubicBezTo>
                    <a:pt x="20580" y="8227"/>
                    <a:pt x="20528" y="8217"/>
                    <a:pt x="20475" y="8217"/>
                  </a:cubicBezTo>
                  <a:cubicBezTo>
                    <a:pt x="20312" y="8217"/>
                    <a:pt x="20132" y="8313"/>
                    <a:pt x="19971" y="8400"/>
                  </a:cubicBezTo>
                  <a:cubicBezTo>
                    <a:pt x="19840" y="8498"/>
                    <a:pt x="19675" y="8564"/>
                    <a:pt x="19511" y="8580"/>
                  </a:cubicBezTo>
                  <a:cubicBezTo>
                    <a:pt x="19084" y="8580"/>
                    <a:pt x="18936" y="7972"/>
                    <a:pt x="18853" y="7298"/>
                  </a:cubicBezTo>
                  <a:cubicBezTo>
                    <a:pt x="18853" y="7249"/>
                    <a:pt x="18853" y="7200"/>
                    <a:pt x="18837" y="7150"/>
                  </a:cubicBezTo>
                  <a:cubicBezTo>
                    <a:pt x="18673" y="5326"/>
                    <a:pt x="18607" y="4636"/>
                    <a:pt x="18525" y="3617"/>
                  </a:cubicBezTo>
                  <a:lnTo>
                    <a:pt x="18459" y="2811"/>
                  </a:lnTo>
                  <a:cubicBezTo>
                    <a:pt x="18410" y="2236"/>
                    <a:pt x="18410" y="1677"/>
                    <a:pt x="18459" y="1102"/>
                  </a:cubicBezTo>
                  <a:cubicBezTo>
                    <a:pt x="18459" y="954"/>
                    <a:pt x="18475" y="789"/>
                    <a:pt x="18475" y="691"/>
                  </a:cubicBezTo>
                  <a:cubicBezTo>
                    <a:pt x="17637" y="642"/>
                    <a:pt x="16799" y="543"/>
                    <a:pt x="15977" y="379"/>
                  </a:cubicBezTo>
                  <a:cubicBezTo>
                    <a:pt x="15714" y="313"/>
                    <a:pt x="15500" y="280"/>
                    <a:pt x="15303" y="264"/>
                  </a:cubicBezTo>
                  <a:cubicBezTo>
                    <a:pt x="15007" y="214"/>
                    <a:pt x="14695" y="198"/>
                    <a:pt x="14399" y="198"/>
                  </a:cubicBezTo>
                  <a:cubicBezTo>
                    <a:pt x="14251" y="198"/>
                    <a:pt x="14087" y="198"/>
                    <a:pt x="13906" y="181"/>
                  </a:cubicBezTo>
                  <a:cubicBezTo>
                    <a:pt x="13347" y="148"/>
                    <a:pt x="12262" y="50"/>
                    <a:pt x="11786"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8"/>
            <p:cNvSpPr/>
            <p:nvPr/>
          </p:nvSpPr>
          <p:spPr>
            <a:xfrm>
              <a:off x="5326019" y="4390809"/>
              <a:ext cx="1081" cy="1590"/>
            </a:xfrm>
            <a:custGeom>
              <a:avLst/>
              <a:gdLst/>
              <a:ahLst/>
              <a:cxnLst/>
              <a:rect l="l" t="t" r="r" b="b"/>
              <a:pathLst>
                <a:path w="34" h="50" extrusionOk="0">
                  <a:moveTo>
                    <a:pt x="33" y="0"/>
                  </a:moveTo>
                  <a:lnTo>
                    <a:pt x="30" y="11"/>
                  </a:lnTo>
                  <a:lnTo>
                    <a:pt x="30" y="11"/>
                  </a:lnTo>
                  <a:cubicBezTo>
                    <a:pt x="32" y="8"/>
                    <a:pt x="33" y="5"/>
                    <a:pt x="33" y="0"/>
                  </a:cubicBezTo>
                  <a:close/>
                  <a:moveTo>
                    <a:pt x="30" y="11"/>
                  </a:moveTo>
                  <a:lnTo>
                    <a:pt x="30" y="11"/>
                  </a:lnTo>
                  <a:cubicBezTo>
                    <a:pt x="24" y="18"/>
                    <a:pt x="12" y="21"/>
                    <a:pt x="0" y="33"/>
                  </a:cubicBezTo>
                  <a:lnTo>
                    <a:pt x="17" y="50"/>
                  </a:lnTo>
                  <a:lnTo>
                    <a:pt x="30" y="1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8"/>
            <p:cNvSpPr/>
            <p:nvPr/>
          </p:nvSpPr>
          <p:spPr>
            <a:xfrm>
              <a:off x="4562249" y="2792697"/>
              <a:ext cx="616841" cy="469564"/>
            </a:xfrm>
            <a:custGeom>
              <a:avLst/>
              <a:gdLst/>
              <a:ahLst/>
              <a:cxnLst/>
              <a:rect l="l" t="t" r="r" b="b"/>
              <a:pathLst>
                <a:path w="19396" h="14765" extrusionOk="0">
                  <a:moveTo>
                    <a:pt x="6214" y="1"/>
                  </a:moveTo>
                  <a:cubicBezTo>
                    <a:pt x="5507" y="1"/>
                    <a:pt x="4701" y="17"/>
                    <a:pt x="3929" y="34"/>
                  </a:cubicBezTo>
                  <a:cubicBezTo>
                    <a:pt x="3255" y="50"/>
                    <a:pt x="2548" y="67"/>
                    <a:pt x="1891" y="67"/>
                  </a:cubicBezTo>
                  <a:lnTo>
                    <a:pt x="1" y="12723"/>
                  </a:lnTo>
                  <a:cubicBezTo>
                    <a:pt x="1546" y="13002"/>
                    <a:pt x="10750" y="14580"/>
                    <a:pt x="15878" y="14744"/>
                  </a:cubicBezTo>
                  <a:cubicBezTo>
                    <a:pt x="16158" y="14744"/>
                    <a:pt x="16421" y="14761"/>
                    <a:pt x="16667" y="14761"/>
                  </a:cubicBezTo>
                  <a:cubicBezTo>
                    <a:pt x="16747" y="14763"/>
                    <a:pt x="16826" y="14764"/>
                    <a:pt x="16905" y="14764"/>
                  </a:cubicBezTo>
                  <a:cubicBezTo>
                    <a:pt x="17450" y="14764"/>
                    <a:pt x="17994" y="14716"/>
                    <a:pt x="18525" y="14629"/>
                  </a:cubicBezTo>
                  <a:lnTo>
                    <a:pt x="19281" y="5639"/>
                  </a:lnTo>
                  <a:cubicBezTo>
                    <a:pt x="19363" y="4061"/>
                    <a:pt x="19396" y="2286"/>
                    <a:pt x="19330" y="1842"/>
                  </a:cubicBezTo>
                  <a:cubicBezTo>
                    <a:pt x="18853" y="1710"/>
                    <a:pt x="16404" y="1464"/>
                    <a:pt x="14892" y="1316"/>
                  </a:cubicBezTo>
                  <a:cubicBezTo>
                    <a:pt x="14876" y="1316"/>
                    <a:pt x="13528" y="1168"/>
                    <a:pt x="12098" y="954"/>
                  </a:cubicBezTo>
                  <a:lnTo>
                    <a:pt x="11818" y="921"/>
                  </a:lnTo>
                  <a:cubicBezTo>
                    <a:pt x="11292" y="839"/>
                    <a:pt x="10766" y="741"/>
                    <a:pt x="10257" y="576"/>
                  </a:cubicBezTo>
                  <a:cubicBezTo>
                    <a:pt x="9978" y="494"/>
                    <a:pt x="9599" y="379"/>
                    <a:pt x="8827" y="182"/>
                  </a:cubicBezTo>
                  <a:cubicBezTo>
                    <a:pt x="8317" y="50"/>
                    <a:pt x="7496" y="1"/>
                    <a:pt x="6214"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8"/>
            <p:cNvSpPr/>
            <p:nvPr/>
          </p:nvSpPr>
          <p:spPr>
            <a:xfrm>
              <a:off x="4143502" y="2616019"/>
              <a:ext cx="465779" cy="578169"/>
            </a:xfrm>
            <a:custGeom>
              <a:avLst/>
              <a:gdLst/>
              <a:ahLst/>
              <a:cxnLst/>
              <a:rect l="l" t="t" r="r" b="b"/>
              <a:pathLst>
                <a:path w="14646" h="18180" extrusionOk="0">
                  <a:moveTo>
                    <a:pt x="4011" y="0"/>
                  </a:moveTo>
                  <a:cubicBezTo>
                    <a:pt x="3502" y="1677"/>
                    <a:pt x="1809" y="7232"/>
                    <a:pt x="1760" y="7380"/>
                  </a:cubicBezTo>
                  <a:cubicBezTo>
                    <a:pt x="1677" y="7594"/>
                    <a:pt x="1595" y="7775"/>
                    <a:pt x="1480" y="7956"/>
                  </a:cubicBezTo>
                  <a:cubicBezTo>
                    <a:pt x="1365" y="8186"/>
                    <a:pt x="1234" y="8432"/>
                    <a:pt x="1168" y="8613"/>
                  </a:cubicBezTo>
                  <a:cubicBezTo>
                    <a:pt x="1102" y="8909"/>
                    <a:pt x="1069" y="9221"/>
                    <a:pt x="1086" y="9534"/>
                  </a:cubicBezTo>
                  <a:cubicBezTo>
                    <a:pt x="1069" y="10076"/>
                    <a:pt x="1053" y="10388"/>
                    <a:pt x="954" y="10569"/>
                  </a:cubicBezTo>
                  <a:cubicBezTo>
                    <a:pt x="872" y="10832"/>
                    <a:pt x="839" y="11111"/>
                    <a:pt x="823" y="11391"/>
                  </a:cubicBezTo>
                  <a:cubicBezTo>
                    <a:pt x="790" y="11572"/>
                    <a:pt x="773" y="11736"/>
                    <a:pt x="757" y="11868"/>
                  </a:cubicBezTo>
                  <a:cubicBezTo>
                    <a:pt x="708" y="12163"/>
                    <a:pt x="182" y="14678"/>
                    <a:pt x="1" y="15549"/>
                  </a:cubicBezTo>
                  <a:cubicBezTo>
                    <a:pt x="625" y="15664"/>
                    <a:pt x="2286" y="15944"/>
                    <a:pt x="3354" y="15944"/>
                  </a:cubicBezTo>
                  <a:lnTo>
                    <a:pt x="3831" y="15944"/>
                  </a:lnTo>
                  <a:cubicBezTo>
                    <a:pt x="3887" y="15941"/>
                    <a:pt x="3943" y="15940"/>
                    <a:pt x="3999" y="15940"/>
                  </a:cubicBezTo>
                  <a:cubicBezTo>
                    <a:pt x="4666" y="15940"/>
                    <a:pt x="5327" y="16119"/>
                    <a:pt x="5918" y="16437"/>
                  </a:cubicBezTo>
                  <a:lnTo>
                    <a:pt x="6033" y="16503"/>
                  </a:lnTo>
                  <a:cubicBezTo>
                    <a:pt x="6247" y="16585"/>
                    <a:pt x="6428" y="16716"/>
                    <a:pt x="6575" y="16897"/>
                  </a:cubicBezTo>
                  <a:cubicBezTo>
                    <a:pt x="6674" y="16996"/>
                    <a:pt x="6740" y="17061"/>
                    <a:pt x="7414" y="17078"/>
                  </a:cubicBezTo>
                  <a:cubicBezTo>
                    <a:pt x="8515" y="17094"/>
                    <a:pt x="11868" y="17949"/>
                    <a:pt x="12756" y="18179"/>
                  </a:cubicBezTo>
                  <a:lnTo>
                    <a:pt x="14646" y="5622"/>
                  </a:lnTo>
                  <a:lnTo>
                    <a:pt x="14646" y="5622"/>
                  </a:lnTo>
                  <a:cubicBezTo>
                    <a:pt x="14537" y="5624"/>
                    <a:pt x="14427" y="5625"/>
                    <a:pt x="14318" y="5625"/>
                  </a:cubicBezTo>
                  <a:cubicBezTo>
                    <a:pt x="13540" y="5625"/>
                    <a:pt x="12765" y="5573"/>
                    <a:pt x="12016" y="5457"/>
                  </a:cubicBezTo>
                  <a:cubicBezTo>
                    <a:pt x="10208" y="5112"/>
                    <a:pt x="9978" y="4668"/>
                    <a:pt x="9863" y="4093"/>
                  </a:cubicBezTo>
                  <a:cubicBezTo>
                    <a:pt x="9846" y="3994"/>
                    <a:pt x="9813" y="3896"/>
                    <a:pt x="9764" y="3814"/>
                  </a:cubicBezTo>
                  <a:cubicBezTo>
                    <a:pt x="9649" y="3633"/>
                    <a:pt x="9600" y="3403"/>
                    <a:pt x="9649" y="3189"/>
                  </a:cubicBezTo>
                  <a:cubicBezTo>
                    <a:pt x="9715" y="2975"/>
                    <a:pt x="9863" y="2778"/>
                    <a:pt x="10060" y="2663"/>
                  </a:cubicBezTo>
                  <a:lnTo>
                    <a:pt x="10307" y="576"/>
                  </a:lnTo>
                  <a:lnTo>
                    <a:pt x="10290" y="576"/>
                  </a:lnTo>
                  <a:lnTo>
                    <a:pt x="10224" y="559"/>
                  </a:lnTo>
                  <a:lnTo>
                    <a:pt x="10126" y="526"/>
                  </a:lnTo>
                  <a:lnTo>
                    <a:pt x="10060" y="510"/>
                  </a:lnTo>
                  <a:lnTo>
                    <a:pt x="9978" y="477"/>
                  </a:lnTo>
                  <a:lnTo>
                    <a:pt x="9912" y="461"/>
                  </a:lnTo>
                  <a:lnTo>
                    <a:pt x="9830" y="444"/>
                  </a:lnTo>
                  <a:lnTo>
                    <a:pt x="9764" y="428"/>
                  </a:lnTo>
                  <a:lnTo>
                    <a:pt x="9649" y="395"/>
                  </a:lnTo>
                  <a:lnTo>
                    <a:pt x="9583" y="378"/>
                  </a:lnTo>
                  <a:lnTo>
                    <a:pt x="9419" y="346"/>
                  </a:lnTo>
                  <a:lnTo>
                    <a:pt x="9353" y="329"/>
                  </a:lnTo>
                  <a:lnTo>
                    <a:pt x="9222" y="296"/>
                  </a:lnTo>
                  <a:lnTo>
                    <a:pt x="9156" y="280"/>
                  </a:lnTo>
                  <a:lnTo>
                    <a:pt x="9025" y="263"/>
                  </a:lnTo>
                  <a:lnTo>
                    <a:pt x="8959" y="247"/>
                  </a:lnTo>
                  <a:lnTo>
                    <a:pt x="8794" y="214"/>
                  </a:lnTo>
                  <a:lnTo>
                    <a:pt x="8762" y="214"/>
                  </a:lnTo>
                  <a:lnTo>
                    <a:pt x="8564" y="181"/>
                  </a:lnTo>
                  <a:lnTo>
                    <a:pt x="8499" y="181"/>
                  </a:lnTo>
                  <a:lnTo>
                    <a:pt x="8351" y="165"/>
                  </a:lnTo>
                  <a:lnTo>
                    <a:pt x="8285" y="165"/>
                  </a:lnTo>
                  <a:lnTo>
                    <a:pt x="8153" y="148"/>
                  </a:lnTo>
                  <a:lnTo>
                    <a:pt x="7907" y="148"/>
                  </a:lnTo>
                  <a:cubicBezTo>
                    <a:pt x="7545" y="148"/>
                    <a:pt x="7184" y="181"/>
                    <a:pt x="6838" y="214"/>
                  </a:cubicBezTo>
                  <a:cubicBezTo>
                    <a:pt x="6641" y="247"/>
                    <a:pt x="6460" y="263"/>
                    <a:pt x="6263" y="263"/>
                  </a:cubicBezTo>
                  <a:cubicBezTo>
                    <a:pt x="6115" y="263"/>
                    <a:pt x="5967" y="247"/>
                    <a:pt x="5819" y="231"/>
                  </a:cubicBezTo>
                  <a:cubicBezTo>
                    <a:pt x="5606" y="214"/>
                    <a:pt x="5376" y="181"/>
                    <a:pt x="5162" y="132"/>
                  </a:cubicBezTo>
                  <a:cubicBezTo>
                    <a:pt x="5096" y="115"/>
                    <a:pt x="5030" y="115"/>
                    <a:pt x="4948" y="99"/>
                  </a:cubicBezTo>
                  <a:lnTo>
                    <a:pt x="4899" y="99"/>
                  </a:lnTo>
                  <a:cubicBezTo>
                    <a:pt x="4784" y="99"/>
                    <a:pt x="4685" y="132"/>
                    <a:pt x="4587" y="181"/>
                  </a:cubicBezTo>
                  <a:cubicBezTo>
                    <a:pt x="4521" y="214"/>
                    <a:pt x="4439" y="231"/>
                    <a:pt x="4357" y="231"/>
                  </a:cubicBezTo>
                  <a:cubicBezTo>
                    <a:pt x="4225" y="231"/>
                    <a:pt x="4110" y="165"/>
                    <a:pt x="4044" y="66"/>
                  </a:cubicBezTo>
                  <a:cubicBezTo>
                    <a:pt x="4028" y="50"/>
                    <a:pt x="4028" y="33"/>
                    <a:pt x="4011" y="17"/>
                  </a:cubicBezTo>
                  <a:lnTo>
                    <a:pt x="4011"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8"/>
            <p:cNvSpPr/>
            <p:nvPr/>
          </p:nvSpPr>
          <p:spPr>
            <a:xfrm>
              <a:off x="4035301" y="1805212"/>
              <a:ext cx="485656" cy="811822"/>
            </a:xfrm>
            <a:custGeom>
              <a:avLst/>
              <a:gdLst/>
              <a:ahLst/>
              <a:cxnLst/>
              <a:rect l="l" t="t" r="r" b="b"/>
              <a:pathLst>
                <a:path w="15271" h="25527" extrusionOk="0">
                  <a:moveTo>
                    <a:pt x="6213" y="0"/>
                  </a:moveTo>
                  <a:lnTo>
                    <a:pt x="3501" y="9534"/>
                  </a:lnTo>
                  <a:cubicBezTo>
                    <a:pt x="3600" y="9583"/>
                    <a:pt x="3699" y="9649"/>
                    <a:pt x="3781" y="9714"/>
                  </a:cubicBezTo>
                  <a:lnTo>
                    <a:pt x="3830" y="9747"/>
                  </a:lnTo>
                  <a:lnTo>
                    <a:pt x="3896" y="9797"/>
                  </a:lnTo>
                  <a:cubicBezTo>
                    <a:pt x="3929" y="9829"/>
                    <a:pt x="3962" y="9862"/>
                    <a:pt x="3995" y="9895"/>
                  </a:cubicBezTo>
                  <a:lnTo>
                    <a:pt x="4027" y="9912"/>
                  </a:lnTo>
                  <a:cubicBezTo>
                    <a:pt x="4060" y="9944"/>
                    <a:pt x="4077" y="9977"/>
                    <a:pt x="4110" y="10010"/>
                  </a:cubicBezTo>
                  <a:lnTo>
                    <a:pt x="4142" y="10043"/>
                  </a:lnTo>
                  <a:cubicBezTo>
                    <a:pt x="4175" y="10092"/>
                    <a:pt x="4208" y="10125"/>
                    <a:pt x="4241" y="10175"/>
                  </a:cubicBezTo>
                  <a:cubicBezTo>
                    <a:pt x="4225" y="10191"/>
                    <a:pt x="4225" y="10191"/>
                    <a:pt x="4241" y="10191"/>
                  </a:cubicBezTo>
                  <a:cubicBezTo>
                    <a:pt x="4258" y="10240"/>
                    <a:pt x="4274" y="10290"/>
                    <a:pt x="4307" y="10323"/>
                  </a:cubicBezTo>
                  <a:lnTo>
                    <a:pt x="4323" y="10372"/>
                  </a:lnTo>
                  <a:cubicBezTo>
                    <a:pt x="4340" y="10421"/>
                    <a:pt x="4356" y="10487"/>
                    <a:pt x="4373" y="10536"/>
                  </a:cubicBezTo>
                  <a:cubicBezTo>
                    <a:pt x="4438" y="10881"/>
                    <a:pt x="4356" y="11243"/>
                    <a:pt x="4142" y="11506"/>
                  </a:cubicBezTo>
                  <a:cubicBezTo>
                    <a:pt x="3682" y="12196"/>
                    <a:pt x="3091" y="12772"/>
                    <a:pt x="2384" y="13199"/>
                  </a:cubicBezTo>
                  <a:lnTo>
                    <a:pt x="2219" y="13314"/>
                  </a:lnTo>
                  <a:cubicBezTo>
                    <a:pt x="1808" y="13577"/>
                    <a:pt x="1200" y="13988"/>
                    <a:pt x="1151" y="14185"/>
                  </a:cubicBezTo>
                  <a:cubicBezTo>
                    <a:pt x="1135" y="14267"/>
                    <a:pt x="1118" y="14333"/>
                    <a:pt x="1085" y="14399"/>
                  </a:cubicBezTo>
                  <a:cubicBezTo>
                    <a:pt x="1036" y="14563"/>
                    <a:pt x="1036" y="14563"/>
                    <a:pt x="1102" y="14678"/>
                  </a:cubicBezTo>
                  <a:cubicBezTo>
                    <a:pt x="1118" y="14695"/>
                    <a:pt x="1135" y="14711"/>
                    <a:pt x="1167" y="14727"/>
                  </a:cubicBezTo>
                  <a:lnTo>
                    <a:pt x="1184" y="14744"/>
                  </a:lnTo>
                  <a:lnTo>
                    <a:pt x="1217" y="14793"/>
                  </a:lnTo>
                  <a:lnTo>
                    <a:pt x="1250" y="14793"/>
                  </a:lnTo>
                  <a:lnTo>
                    <a:pt x="1299" y="14843"/>
                  </a:lnTo>
                  <a:lnTo>
                    <a:pt x="1315" y="14843"/>
                  </a:lnTo>
                  <a:lnTo>
                    <a:pt x="1381" y="14875"/>
                  </a:lnTo>
                  <a:cubicBezTo>
                    <a:pt x="1430" y="14892"/>
                    <a:pt x="1480" y="14925"/>
                    <a:pt x="1545" y="14925"/>
                  </a:cubicBezTo>
                  <a:lnTo>
                    <a:pt x="1562" y="14925"/>
                  </a:lnTo>
                  <a:lnTo>
                    <a:pt x="1611" y="14941"/>
                  </a:lnTo>
                  <a:lnTo>
                    <a:pt x="1661" y="14958"/>
                  </a:lnTo>
                  <a:lnTo>
                    <a:pt x="1759" y="14974"/>
                  </a:lnTo>
                  <a:lnTo>
                    <a:pt x="1808" y="15089"/>
                  </a:lnTo>
                  <a:cubicBezTo>
                    <a:pt x="1956" y="15451"/>
                    <a:pt x="1907" y="15878"/>
                    <a:pt x="1693" y="16207"/>
                  </a:cubicBezTo>
                  <a:cubicBezTo>
                    <a:pt x="1661" y="16273"/>
                    <a:pt x="1628" y="16338"/>
                    <a:pt x="1595" y="16420"/>
                  </a:cubicBezTo>
                  <a:cubicBezTo>
                    <a:pt x="1283" y="17275"/>
                    <a:pt x="1020" y="18163"/>
                    <a:pt x="839" y="19067"/>
                  </a:cubicBezTo>
                  <a:cubicBezTo>
                    <a:pt x="773" y="19363"/>
                    <a:pt x="691" y="19642"/>
                    <a:pt x="592" y="19921"/>
                  </a:cubicBezTo>
                  <a:cubicBezTo>
                    <a:pt x="444" y="20398"/>
                    <a:pt x="263" y="20809"/>
                    <a:pt x="181" y="21039"/>
                  </a:cubicBezTo>
                  <a:lnTo>
                    <a:pt x="132" y="21154"/>
                  </a:lnTo>
                  <a:cubicBezTo>
                    <a:pt x="116" y="21187"/>
                    <a:pt x="116" y="21203"/>
                    <a:pt x="99" y="21236"/>
                  </a:cubicBezTo>
                  <a:cubicBezTo>
                    <a:pt x="99" y="21236"/>
                    <a:pt x="99" y="21253"/>
                    <a:pt x="99" y="21269"/>
                  </a:cubicBezTo>
                  <a:cubicBezTo>
                    <a:pt x="99" y="21286"/>
                    <a:pt x="99" y="21302"/>
                    <a:pt x="83" y="21335"/>
                  </a:cubicBezTo>
                  <a:cubicBezTo>
                    <a:pt x="83" y="21351"/>
                    <a:pt x="83" y="21368"/>
                    <a:pt x="83" y="21384"/>
                  </a:cubicBezTo>
                  <a:cubicBezTo>
                    <a:pt x="83" y="21401"/>
                    <a:pt x="83" y="21434"/>
                    <a:pt x="66" y="21466"/>
                  </a:cubicBezTo>
                  <a:cubicBezTo>
                    <a:pt x="66" y="21483"/>
                    <a:pt x="66" y="21499"/>
                    <a:pt x="66" y="21516"/>
                  </a:cubicBezTo>
                  <a:cubicBezTo>
                    <a:pt x="66" y="21549"/>
                    <a:pt x="66" y="21582"/>
                    <a:pt x="50" y="21614"/>
                  </a:cubicBezTo>
                  <a:cubicBezTo>
                    <a:pt x="50" y="21631"/>
                    <a:pt x="50" y="21647"/>
                    <a:pt x="50" y="21664"/>
                  </a:cubicBezTo>
                  <a:lnTo>
                    <a:pt x="33" y="21779"/>
                  </a:lnTo>
                  <a:cubicBezTo>
                    <a:pt x="33" y="21795"/>
                    <a:pt x="33" y="21795"/>
                    <a:pt x="33" y="21812"/>
                  </a:cubicBezTo>
                  <a:cubicBezTo>
                    <a:pt x="33" y="21861"/>
                    <a:pt x="17" y="21910"/>
                    <a:pt x="17" y="21976"/>
                  </a:cubicBezTo>
                  <a:lnTo>
                    <a:pt x="17" y="22009"/>
                  </a:lnTo>
                  <a:cubicBezTo>
                    <a:pt x="17" y="22042"/>
                    <a:pt x="17" y="22075"/>
                    <a:pt x="0" y="22107"/>
                  </a:cubicBezTo>
                  <a:cubicBezTo>
                    <a:pt x="247" y="22255"/>
                    <a:pt x="543" y="22354"/>
                    <a:pt x="822" y="22387"/>
                  </a:cubicBezTo>
                  <a:cubicBezTo>
                    <a:pt x="888" y="22387"/>
                    <a:pt x="937" y="22387"/>
                    <a:pt x="987" y="22354"/>
                  </a:cubicBezTo>
                  <a:cubicBezTo>
                    <a:pt x="1085" y="22305"/>
                    <a:pt x="1200" y="22288"/>
                    <a:pt x="1315" y="22288"/>
                  </a:cubicBezTo>
                  <a:cubicBezTo>
                    <a:pt x="1529" y="22288"/>
                    <a:pt x="1726" y="22387"/>
                    <a:pt x="1874" y="22535"/>
                  </a:cubicBezTo>
                  <a:cubicBezTo>
                    <a:pt x="1891" y="22551"/>
                    <a:pt x="1907" y="22551"/>
                    <a:pt x="1924" y="22568"/>
                  </a:cubicBezTo>
                  <a:cubicBezTo>
                    <a:pt x="2039" y="22633"/>
                    <a:pt x="2170" y="22716"/>
                    <a:pt x="2285" y="22798"/>
                  </a:cubicBezTo>
                  <a:cubicBezTo>
                    <a:pt x="2548" y="22979"/>
                    <a:pt x="2926" y="23225"/>
                    <a:pt x="3321" y="23472"/>
                  </a:cubicBezTo>
                  <a:cubicBezTo>
                    <a:pt x="3419" y="23521"/>
                    <a:pt x="3518" y="23587"/>
                    <a:pt x="3584" y="23636"/>
                  </a:cubicBezTo>
                  <a:cubicBezTo>
                    <a:pt x="3781" y="23768"/>
                    <a:pt x="3978" y="23866"/>
                    <a:pt x="4208" y="23948"/>
                  </a:cubicBezTo>
                  <a:cubicBezTo>
                    <a:pt x="4405" y="24014"/>
                    <a:pt x="4718" y="24096"/>
                    <a:pt x="5211" y="24211"/>
                  </a:cubicBezTo>
                  <a:cubicBezTo>
                    <a:pt x="5392" y="24261"/>
                    <a:pt x="5572" y="24277"/>
                    <a:pt x="5737" y="24294"/>
                  </a:cubicBezTo>
                  <a:cubicBezTo>
                    <a:pt x="5720" y="24211"/>
                    <a:pt x="5737" y="24096"/>
                    <a:pt x="5770" y="24014"/>
                  </a:cubicBezTo>
                  <a:cubicBezTo>
                    <a:pt x="5803" y="23932"/>
                    <a:pt x="5868" y="23883"/>
                    <a:pt x="5934" y="23833"/>
                  </a:cubicBezTo>
                  <a:cubicBezTo>
                    <a:pt x="5967" y="23833"/>
                    <a:pt x="5983" y="23817"/>
                    <a:pt x="6016" y="23817"/>
                  </a:cubicBezTo>
                  <a:cubicBezTo>
                    <a:pt x="6066" y="23800"/>
                    <a:pt x="6131" y="23784"/>
                    <a:pt x="6181" y="23784"/>
                  </a:cubicBezTo>
                  <a:lnTo>
                    <a:pt x="6296" y="23784"/>
                  </a:lnTo>
                  <a:cubicBezTo>
                    <a:pt x="6526" y="23850"/>
                    <a:pt x="6739" y="23981"/>
                    <a:pt x="6904" y="24162"/>
                  </a:cubicBezTo>
                  <a:cubicBezTo>
                    <a:pt x="7019" y="24277"/>
                    <a:pt x="7150" y="24376"/>
                    <a:pt x="7298" y="24458"/>
                  </a:cubicBezTo>
                  <a:cubicBezTo>
                    <a:pt x="7380" y="24507"/>
                    <a:pt x="7463" y="24589"/>
                    <a:pt x="7528" y="24672"/>
                  </a:cubicBezTo>
                  <a:cubicBezTo>
                    <a:pt x="7594" y="24754"/>
                    <a:pt x="7660" y="24836"/>
                    <a:pt x="7693" y="24935"/>
                  </a:cubicBezTo>
                  <a:lnTo>
                    <a:pt x="7742" y="25017"/>
                  </a:lnTo>
                  <a:cubicBezTo>
                    <a:pt x="7759" y="25050"/>
                    <a:pt x="7775" y="25099"/>
                    <a:pt x="7808" y="25132"/>
                  </a:cubicBezTo>
                  <a:cubicBezTo>
                    <a:pt x="7824" y="25132"/>
                    <a:pt x="7857" y="25115"/>
                    <a:pt x="7890" y="25115"/>
                  </a:cubicBezTo>
                  <a:cubicBezTo>
                    <a:pt x="8037" y="25037"/>
                    <a:pt x="8196" y="24999"/>
                    <a:pt x="8356" y="24999"/>
                  </a:cubicBezTo>
                  <a:cubicBezTo>
                    <a:pt x="8464" y="24999"/>
                    <a:pt x="8573" y="25016"/>
                    <a:pt x="8679" y="25050"/>
                  </a:cubicBezTo>
                  <a:cubicBezTo>
                    <a:pt x="8827" y="25066"/>
                    <a:pt x="9008" y="25115"/>
                    <a:pt x="9287" y="25132"/>
                  </a:cubicBezTo>
                  <a:cubicBezTo>
                    <a:pt x="9435" y="25147"/>
                    <a:pt x="9579" y="25155"/>
                    <a:pt x="9722" y="25155"/>
                  </a:cubicBezTo>
                  <a:cubicBezTo>
                    <a:pt x="9897" y="25155"/>
                    <a:pt x="10069" y="25143"/>
                    <a:pt x="10240" y="25115"/>
                  </a:cubicBezTo>
                  <a:cubicBezTo>
                    <a:pt x="10602" y="25066"/>
                    <a:pt x="10964" y="25050"/>
                    <a:pt x="11342" y="25050"/>
                  </a:cubicBezTo>
                  <a:cubicBezTo>
                    <a:pt x="12246" y="25050"/>
                    <a:pt x="13363" y="25378"/>
                    <a:pt x="13824" y="25526"/>
                  </a:cubicBezTo>
                  <a:cubicBezTo>
                    <a:pt x="14399" y="22781"/>
                    <a:pt x="15221" y="18590"/>
                    <a:pt x="15270" y="17834"/>
                  </a:cubicBezTo>
                  <a:lnTo>
                    <a:pt x="15254" y="17834"/>
                  </a:lnTo>
                  <a:cubicBezTo>
                    <a:pt x="14859" y="17719"/>
                    <a:pt x="14465" y="17670"/>
                    <a:pt x="14070" y="17670"/>
                  </a:cubicBezTo>
                  <a:lnTo>
                    <a:pt x="13413" y="17670"/>
                  </a:lnTo>
                  <a:cubicBezTo>
                    <a:pt x="13381" y="17668"/>
                    <a:pt x="13349" y="17666"/>
                    <a:pt x="13318" y="17666"/>
                  </a:cubicBezTo>
                  <a:cubicBezTo>
                    <a:pt x="13107" y="17666"/>
                    <a:pt x="12906" y="17713"/>
                    <a:pt x="12706" y="17785"/>
                  </a:cubicBezTo>
                  <a:cubicBezTo>
                    <a:pt x="12607" y="17818"/>
                    <a:pt x="12476" y="17867"/>
                    <a:pt x="12328" y="17900"/>
                  </a:cubicBezTo>
                  <a:cubicBezTo>
                    <a:pt x="12229" y="17933"/>
                    <a:pt x="12131" y="17949"/>
                    <a:pt x="12032" y="17949"/>
                  </a:cubicBezTo>
                  <a:cubicBezTo>
                    <a:pt x="11999" y="17949"/>
                    <a:pt x="11966" y="17949"/>
                    <a:pt x="11933" y="17933"/>
                  </a:cubicBezTo>
                  <a:cubicBezTo>
                    <a:pt x="11851" y="17916"/>
                    <a:pt x="11785" y="17867"/>
                    <a:pt x="11736" y="17801"/>
                  </a:cubicBezTo>
                  <a:cubicBezTo>
                    <a:pt x="11654" y="17719"/>
                    <a:pt x="11555" y="17653"/>
                    <a:pt x="11457" y="17587"/>
                  </a:cubicBezTo>
                  <a:lnTo>
                    <a:pt x="11292" y="17472"/>
                  </a:lnTo>
                  <a:cubicBezTo>
                    <a:pt x="10734" y="17160"/>
                    <a:pt x="10635" y="16503"/>
                    <a:pt x="10602" y="15763"/>
                  </a:cubicBezTo>
                  <a:lnTo>
                    <a:pt x="10602" y="15237"/>
                  </a:lnTo>
                  <a:cubicBezTo>
                    <a:pt x="10602" y="14974"/>
                    <a:pt x="10602" y="14711"/>
                    <a:pt x="10586" y="14465"/>
                  </a:cubicBezTo>
                  <a:cubicBezTo>
                    <a:pt x="10553" y="13692"/>
                    <a:pt x="10536" y="13692"/>
                    <a:pt x="10257" y="13511"/>
                  </a:cubicBezTo>
                  <a:cubicBezTo>
                    <a:pt x="10109" y="13429"/>
                    <a:pt x="9961" y="13330"/>
                    <a:pt x="9813" y="13215"/>
                  </a:cubicBezTo>
                  <a:cubicBezTo>
                    <a:pt x="9698" y="13100"/>
                    <a:pt x="9550" y="13002"/>
                    <a:pt x="9386" y="12952"/>
                  </a:cubicBezTo>
                  <a:lnTo>
                    <a:pt x="9336" y="12952"/>
                  </a:lnTo>
                  <a:cubicBezTo>
                    <a:pt x="9299" y="12956"/>
                    <a:pt x="9263" y="12958"/>
                    <a:pt x="9226" y="12958"/>
                  </a:cubicBezTo>
                  <a:cubicBezTo>
                    <a:pt x="9099" y="12958"/>
                    <a:pt x="8974" y="12934"/>
                    <a:pt x="8860" y="12870"/>
                  </a:cubicBezTo>
                  <a:cubicBezTo>
                    <a:pt x="8827" y="12854"/>
                    <a:pt x="8778" y="12821"/>
                    <a:pt x="8745" y="12804"/>
                  </a:cubicBezTo>
                  <a:cubicBezTo>
                    <a:pt x="8613" y="12722"/>
                    <a:pt x="8515" y="12607"/>
                    <a:pt x="8465" y="12443"/>
                  </a:cubicBezTo>
                  <a:cubicBezTo>
                    <a:pt x="8432" y="12295"/>
                    <a:pt x="8449" y="12147"/>
                    <a:pt x="8515" y="12015"/>
                  </a:cubicBezTo>
                  <a:cubicBezTo>
                    <a:pt x="8564" y="11933"/>
                    <a:pt x="8597" y="11851"/>
                    <a:pt x="8646" y="11769"/>
                  </a:cubicBezTo>
                  <a:cubicBezTo>
                    <a:pt x="8695" y="11687"/>
                    <a:pt x="8745" y="11605"/>
                    <a:pt x="8778" y="11522"/>
                  </a:cubicBezTo>
                  <a:cubicBezTo>
                    <a:pt x="8909" y="11210"/>
                    <a:pt x="8991" y="11144"/>
                    <a:pt x="9156" y="11079"/>
                  </a:cubicBezTo>
                  <a:cubicBezTo>
                    <a:pt x="9271" y="11013"/>
                    <a:pt x="9386" y="10947"/>
                    <a:pt x="9484" y="10848"/>
                  </a:cubicBezTo>
                  <a:lnTo>
                    <a:pt x="9583" y="10783"/>
                  </a:lnTo>
                  <a:lnTo>
                    <a:pt x="9714" y="10980"/>
                  </a:lnTo>
                  <a:lnTo>
                    <a:pt x="9583" y="10766"/>
                  </a:lnTo>
                  <a:lnTo>
                    <a:pt x="9698" y="10684"/>
                  </a:lnTo>
                  <a:cubicBezTo>
                    <a:pt x="9928" y="10503"/>
                    <a:pt x="10158" y="10323"/>
                    <a:pt x="10421" y="10191"/>
                  </a:cubicBezTo>
                  <a:lnTo>
                    <a:pt x="10569" y="10092"/>
                  </a:lnTo>
                  <a:lnTo>
                    <a:pt x="10734" y="9994"/>
                  </a:lnTo>
                  <a:cubicBezTo>
                    <a:pt x="10536" y="9994"/>
                    <a:pt x="10323" y="9977"/>
                    <a:pt x="10093" y="9961"/>
                  </a:cubicBezTo>
                  <a:lnTo>
                    <a:pt x="9846" y="9928"/>
                  </a:lnTo>
                  <a:cubicBezTo>
                    <a:pt x="9221" y="9862"/>
                    <a:pt x="9024" y="9813"/>
                    <a:pt x="8926" y="9616"/>
                  </a:cubicBezTo>
                  <a:cubicBezTo>
                    <a:pt x="8860" y="9468"/>
                    <a:pt x="8860" y="9303"/>
                    <a:pt x="8909" y="9139"/>
                  </a:cubicBezTo>
                  <a:cubicBezTo>
                    <a:pt x="8975" y="8909"/>
                    <a:pt x="8975" y="8662"/>
                    <a:pt x="8909" y="8432"/>
                  </a:cubicBezTo>
                  <a:cubicBezTo>
                    <a:pt x="8876" y="8284"/>
                    <a:pt x="8843" y="8136"/>
                    <a:pt x="8778" y="7989"/>
                  </a:cubicBezTo>
                  <a:lnTo>
                    <a:pt x="8745" y="7989"/>
                  </a:lnTo>
                  <a:cubicBezTo>
                    <a:pt x="8580" y="7956"/>
                    <a:pt x="8350" y="7873"/>
                    <a:pt x="7972" y="7430"/>
                  </a:cubicBezTo>
                  <a:cubicBezTo>
                    <a:pt x="7808" y="7249"/>
                    <a:pt x="7693" y="7117"/>
                    <a:pt x="7627" y="7035"/>
                  </a:cubicBezTo>
                  <a:cubicBezTo>
                    <a:pt x="7496" y="6920"/>
                    <a:pt x="7397" y="6772"/>
                    <a:pt x="7331" y="6608"/>
                  </a:cubicBezTo>
                  <a:cubicBezTo>
                    <a:pt x="7282" y="6460"/>
                    <a:pt x="7233" y="6328"/>
                    <a:pt x="7167" y="6197"/>
                  </a:cubicBezTo>
                  <a:cubicBezTo>
                    <a:pt x="7035" y="5967"/>
                    <a:pt x="6986" y="5720"/>
                    <a:pt x="7002" y="5457"/>
                  </a:cubicBezTo>
                  <a:cubicBezTo>
                    <a:pt x="7052" y="5326"/>
                    <a:pt x="7150" y="5194"/>
                    <a:pt x="7282" y="5145"/>
                  </a:cubicBezTo>
                  <a:cubicBezTo>
                    <a:pt x="7380" y="5096"/>
                    <a:pt x="7463" y="5014"/>
                    <a:pt x="7528" y="4931"/>
                  </a:cubicBezTo>
                  <a:cubicBezTo>
                    <a:pt x="7627" y="4751"/>
                    <a:pt x="7627" y="4751"/>
                    <a:pt x="7528" y="4504"/>
                  </a:cubicBezTo>
                  <a:cubicBezTo>
                    <a:pt x="7397" y="4192"/>
                    <a:pt x="7298" y="3879"/>
                    <a:pt x="7200" y="3551"/>
                  </a:cubicBezTo>
                  <a:cubicBezTo>
                    <a:pt x="6904" y="2499"/>
                    <a:pt x="7676" y="1167"/>
                    <a:pt x="8104" y="559"/>
                  </a:cubicBezTo>
                  <a:lnTo>
                    <a:pt x="6213"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8"/>
            <p:cNvSpPr/>
            <p:nvPr/>
          </p:nvSpPr>
          <p:spPr>
            <a:xfrm>
              <a:off x="3492672" y="1949480"/>
              <a:ext cx="669633" cy="553618"/>
            </a:xfrm>
            <a:custGeom>
              <a:avLst/>
              <a:gdLst/>
              <a:ahLst/>
              <a:cxnLst/>
              <a:rect l="l" t="t" r="r" b="b"/>
              <a:pathLst>
                <a:path w="21056" h="17408" extrusionOk="0">
                  <a:moveTo>
                    <a:pt x="5753" y="1"/>
                  </a:moveTo>
                  <a:cubicBezTo>
                    <a:pt x="5654" y="1"/>
                    <a:pt x="5539" y="17"/>
                    <a:pt x="5457" y="83"/>
                  </a:cubicBezTo>
                  <a:cubicBezTo>
                    <a:pt x="4964" y="1036"/>
                    <a:pt x="4570" y="2039"/>
                    <a:pt x="4241" y="3074"/>
                  </a:cubicBezTo>
                  <a:cubicBezTo>
                    <a:pt x="3896" y="4274"/>
                    <a:pt x="2910" y="6181"/>
                    <a:pt x="1989" y="7414"/>
                  </a:cubicBezTo>
                  <a:cubicBezTo>
                    <a:pt x="1430" y="8170"/>
                    <a:pt x="1365" y="8219"/>
                    <a:pt x="1233" y="8268"/>
                  </a:cubicBezTo>
                  <a:cubicBezTo>
                    <a:pt x="1217" y="8285"/>
                    <a:pt x="1151" y="8318"/>
                    <a:pt x="822" y="8663"/>
                  </a:cubicBezTo>
                  <a:cubicBezTo>
                    <a:pt x="723" y="8762"/>
                    <a:pt x="625" y="8893"/>
                    <a:pt x="543" y="8975"/>
                  </a:cubicBezTo>
                  <a:cubicBezTo>
                    <a:pt x="592" y="9189"/>
                    <a:pt x="576" y="9419"/>
                    <a:pt x="510" y="9616"/>
                  </a:cubicBezTo>
                  <a:cubicBezTo>
                    <a:pt x="411" y="9994"/>
                    <a:pt x="461" y="10142"/>
                    <a:pt x="477" y="10159"/>
                  </a:cubicBezTo>
                  <a:lnTo>
                    <a:pt x="608" y="10274"/>
                  </a:lnTo>
                  <a:lnTo>
                    <a:pt x="510" y="10652"/>
                  </a:lnTo>
                  <a:lnTo>
                    <a:pt x="313" y="10652"/>
                  </a:lnTo>
                  <a:cubicBezTo>
                    <a:pt x="148" y="11145"/>
                    <a:pt x="50" y="11654"/>
                    <a:pt x="0" y="12164"/>
                  </a:cubicBezTo>
                  <a:lnTo>
                    <a:pt x="16634" y="17407"/>
                  </a:lnTo>
                  <a:cubicBezTo>
                    <a:pt x="16667" y="17062"/>
                    <a:pt x="16733" y="16733"/>
                    <a:pt x="16815" y="16404"/>
                  </a:cubicBezTo>
                  <a:lnTo>
                    <a:pt x="16881" y="16273"/>
                  </a:lnTo>
                  <a:cubicBezTo>
                    <a:pt x="17094" y="15747"/>
                    <a:pt x="17275" y="15221"/>
                    <a:pt x="17439" y="14679"/>
                  </a:cubicBezTo>
                  <a:cubicBezTo>
                    <a:pt x="17456" y="14580"/>
                    <a:pt x="17472" y="14498"/>
                    <a:pt x="17489" y="14416"/>
                  </a:cubicBezTo>
                  <a:cubicBezTo>
                    <a:pt x="17670" y="13610"/>
                    <a:pt x="18113" y="11901"/>
                    <a:pt x="18426" y="11375"/>
                  </a:cubicBezTo>
                  <a:cubicBezTo>
                    <a:pt x="18508" y="11243"/>
                    <a:pt x="18541" y="11095"/>
                    <a:pt x="18541" y="10931"/>
                  </a:cubicBezTo>
                  <a:cubicBezTo>
                    <a:pt x="18261" y="10865"/>
                    <a:pt x="18015" y="10717"/>
                    <a:pt x="17850" y="10487"/>
                  </a:cubicBezTo>
                  <a:cubicBezTo>
                    <a:pt x="17818" y="10454"/>
                    <a:pt x="17801" y="10405"/>
                    <a:pt x="17768" y="10356"/>
                  </a:cubicBezTo>
                  <a:cubicBezTo>
                    <a:pt x="17670" y="10142"/>
                    <a:pt x="17670" y="9896"/>
                    <a:pt x="17752" y="9666"/>
                  </a:cubicBezTo>
                  <a:cubicBezTo>
                    <a:pt x="17785" y="9616"/>
                    <a:pt x="17801" y="9550"/>
                    <a:pt x="17801" y="9501"/>
                  </a:cubicBezTo>
                  <a:cubicBezTo>
                    <a:pt x="17900" y="9107"/>
                    <a:pt x="18360" y="8778"/>
                    <a:pt x="19083" y="8301"/>
                  </a:cubicBezTo>
                  <a:lnTo>
                    <a:pt x="19248" y="8186"/>
                  </a:lnTo>
                  <a:cubicBezTo>
                    <a:pt x="19905" y="7792"/>
                    <a:pt x="20464" y="7266"/>
                    <a:pt x="20891" y="6625"/>
                  </a:cubicBezTo>
                  <a:cubicBezTo>
                    <a:pt x="21006" y="6493"/>
                    <a:pt x="21056" y="6312"/>
                    <a:pt x="21039" y="6148"/>
                  </a:cubicBezTo>
                  <a:cubicBezTo>
                    <a:pt x="20957" y="5787"/>
                    <a:pt x="20415" y="5491"/>
                    <a:pt x="20234" y="5408"/>
                  </a:cubicBezTo>
                  <a:cubicBezTo>
                    <a:pt x="20053" y="5326"/>
                    <a:pt x="16848" y="4422"/>
                    <a:pt x="14941" y="4241"/>
                  </a:cubicBezTo>
                  <a:lnTo>
                    <a:pt x="14711" y="4225"/>
                  </a:lnTo>
                  <a:cubicBezTo>
                    <a:pt x="14596" y="4225"/>
                    <a:pt x="14464" y="4209"/>
                    <a:pt x="14349" y="4209"/>
                  </a:cubicBezTo>
                  <a:cubicBezTo>
                    <a:pt x="12509" y="4209"/>
                    <a:pt x="11703" y="3978"/>
                    <a:pt x="10618" y="3173"/>
                  </a:cubicBezTo>
                  <a:cubicBezTo>
                    <a:pt x="10226" y="2875"/>
                    <a:pt x="9744" y="2712"/>
                    <a:pt x="9258" y="2712"/>
                  </a:cubicBezTo>
                  <a:cubicBezTo>
                    <a:pt x="9235" y="2712"/>
                    <a:pt x="9212" y="2712"/>
                    <a:pt x="9188" y="2713"/>
                  </a:cubicBezTo>
                  <a:lnTo>
                    <a:pt x="8629" y="2713"/>
                  </a:lnTo>
                  <a:cubicBezTo>
                    <a:pt x="8602" y="2716"/>
                    <a:pt x="8576" y="2717"/>
                    <a:pt x="8550" y="2717"/>
                  </a:cubicBezTo>
                  <a:cubicBezTo>
                    <a:pt x="8433" y="2717"/>
                    <a:pt x="8326" y="2690"/>
                    <a:pt x="8219" y="2664"/>
                  </a:cubicBezTo>
                  <a:lnTo>
                    <a:pt x="8136" y="2631"/>
                  </a:lnTo>
                  <a:lnTo>
                    <a:pt x="8120" y="2631"/>
                  </a:lnTo>
                  <a:lnTo>
                    <a:pt x="8054" y="2598"/>
                  </a:lnTo>
                  <a:lnTo>
                    <a:pt x="8021" y="2598"/>
                  </a:lnTo>
                  <a:lnTo>
                    <a:pt x="7956" y="2565"/>
                  </a:lnTo>
                  <a:lnTo>
                    <a:pt x="7923" y="2549"/>
                  </a:lnTo>
                  <a:lnTo>
                    <a:pt x="7857" y="2516"/>
                  </a:lnTo>
                  <a:lnTo>
                    <a:pt x="7808" y="2499"/>
                  </a:lnTo>
                  <a:lnTo>
                    <a:pt x="7758" y="2466"/>
                  </a:lnTo>
                  <a:lnTo>
                    <a:pt x="7709" y="2433"/>
                  </a:lnTo>
                  <a:lnTo>
                    <a:pt x="7643" y="2401"/>
                  </a:lnTo>
                  <a:lnTo>
                    <a:pt x="7594" y="2368"/>
                  </a:lnTo>
                  <a:lnTo>
                    <a:pt x="7545" y="2335"/>
                  </a:lnTo>
                  <a:lnTo>
                    <a:pt x="7495" y="2302"/>
                  </a:lnTo>
                  <a:lnTo>
                    <a:pt x="7446" y="2253"/>
                  </a:lnTo>
                  <a:lnTo>
                    <a:pt x="7397" y="2203"/>
                  </a:lnTo>
                  <a:cubicBezTo>
                    <a:pt x="7380" y="2187"/>
                    <a:pt x="7364" y="2170"/>
                    <a:pt x="7347" y="2154"/>
                  </a:cubicBezTo>
                  <a:lnTo>
                    <a:pt x="7298" y="2105"/>
                  </a:lnTo>
                  <a:lnTo>
                    <a:pt x="7249" y="2055"/>
                  </a:lnTo>
                  <a:lnTo>
                    <a:pt x="7216" y="2006"/>
                  </a:lnTo>
                  <a:cubicBezTo>
                    <a:pt x="7199" y="1990"/>
                    <a:pt x="7183" y="1957"/>
                    <a:pt x="7167" y="1940"/>
                  </a:cubicBezTo>
                  <a:lnTo>
                    <a:pt x="7134" y="1875"/>
                  </a:lnTo>
                  <a:cubicBezTo>
                    <a:pt x="7134" y="1858"/>
                    <a:pt x="7117" y="1842"/>
                    <a:pt x="7101" y="1809"/>
                  </a:cubicBezTo>
                  <a:cubicBezTo>
                    <a:pt x="7101" y="1792"/>
                    <a:pt x="7084" y="1760"/>
                    <a:pt x="7084" y="1743"/>
                  </a:cubicBezTo>
                  <a:cubicBezTo>
                    <a:pt x="7068" y="1727"/>
                    <a:pt x="7052" y="1694"/>
                    <a:pt x="7052" y="1677"/>
                  </a:cubicBezTo>
                  <a:cubicBezTo>
                    <a:pt x="7052" y="1645"/>
                    <a:pt x="7035" y="1628"/>
                    <a:pt x="7035" y="1595"/>
                  </a:cubicBezTo>
                  <a:cubicBezTo>
                    <a:pt x="7019" y="1579"/>
                    <a:pt x="7019" y="1546"/>
                    <a:pt x="7002" y="1513"/>
                  </a:cubicBezTo>
                  <a:lnTo>
                    <a:pt x="7002" y="1447"/>
                  </a:lnTo>
                  <a:lnTo>
                    <a:pt x="7002" y="1349"/>
                  </a:lnTo>
                  <a:lnTo>
                    <a:pt x="7002" y="1266"/>
                  </a:lnTo>
                  <a:lnTo>
                    <a:pt x="7002" y="1217"/>
                  </a:lnTo>
                  <a:cubicBezTo>
                    <a:pt x="6789" y="757"/>
                    <a:pt x="6509" y="231"/>
                    <a:pt x="6378" y="149"/>
                  </a:cubicBezTo>
                  <a:cubicBezTo>
                    <a:pt x="6180" y="67"/>
                    <a:pt x="5967" y="17"/>
                    <a:pt x="57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8"/>
            <p:cNvSpPr/>
            <p:nvPr/>
          </p:nvSpPr>
          <p:spPr>
            <a:xfrm>
              <a:off x="3672499" y="1692303"/>
              <a:ext cx="546272" cy="411397"/>
            </a:xfrm>
            <a:custGeom>
              <a:avLst/>
              <a:gdLst/>
              <a:ahLst/>
              <a:cxnLst/>
              <a:rect l="l" t="t" r="r" b="b"/>
              <a:pathLst>
                <a:path w="17177" h="12936" extrusionOk="0">
                  <a:moveTo>
                    <a:pt x="5819" y="0"/>
                  </a:moveTo>
                  <a:cubicBezTo>
                    <a:pt x="5704" y="773"/>
                    <a:pt x="5441" y="1529"/>
                    <a:pt x="5030" y="2203"/>
                  </a:cubicBezTo>
                  <a:cubicBezTo>
                    <a:pt x="4997" y="2252"/>
                    <a:pt x="4981" y="2285"/>
                    <a:pt x="4964" y="2318"/>
                  </a:cubicBezTo>
                  <a:cubicBezTo>
                    <a:pt x="5112" y="2351"/>
                    <a:pt x="5244" y="2482"/>
                    <a:pt x="5277" y="2646"/>
                  </a:cubicBezTo>
                  <a:cubicBezTo>
                    <a:pt x="5359" y="2876"/>
                    <a:pt x="5309" y="3123"/>
                    <a:pt x="5145" y="3320"/>
                  </a:cubicBezTo>
                  <a:cubicBezTo>
                    <a:pt x="4948" y="3649"/>
                    <a:pt x="4767" y="3994"/>
                    <a:pt x="4652" y="4356"/>
                  </a:cubicBezTo>
                  <a:cubicBezTo>
                    <a:pt x="4422" y="4980"/>
                    <a:pt x="4192" y="5375"/>
                    <a:pt x="3797" y="5375"/>
                  </a:cubicBezTo>
                  <a:cubicBezTo>
                    <a:pt x="3699" y="5375"/>
                    <a:pt x="3584" y="5358"/>
                    <a:pt x="3485" y="5326"/>
                  </a:cubicBezTo>
                  <a:cubicBezTo>
                    <a:pt x="3337" y="5276"/>
                    <a:pt x="3173" y="5260"/>
                    <a:pt x="3008" y="5243"/>
                  </a:cubicBezTo>
                  <a:cubicBezTo>
                    <a:pt x="2565" y="5243"/>
                    <a:pt x="2466" y="5243"/>
                    <a:pt x="2433" y="5013"/>
                  </a:cubicBezTo>
                  <a:cubicBezTo>
                    <a:pt x="2417" y="4882"/>
                    <a:pt x="2482" y="4750"/>
                    <a:pt x="2614" y="4685"/>
                  </a:cubicBezTo>
                  <a:lnTo>
                    <a:pt x="2630" y="4685"/>
                  </a:lnTo>
                  <a:cubicBezTo>
                    <a:pt x="2597" y="4487"/>
                    <a:pt x="2630" y="4274"/>
                    <a:pt x="2745" y="4093"/>
                  </a:cubicBezTo>
                  <a:cubicBezTo>
                    <a:pt x="2860" y="3863"/>
                    <a:pt x="2943" y="3633"/>
                    <a:pt x="3008" y="3386"/>
                  </a:cubicBezTo>
                  <a:cubicBezTo>
                    <a:pt x="3107" y="3024"/>
                    <a:pt x="3189" y="2745"/>
                    <a:pt x="3403" y="2745"/>
                  </a:cubicBezTo>
                  <a:cubicBezTo>
                    <a:pt x="3469" y="2745"/>
                    <a:pt x="3534" y="2778"/>
                    <a:pt x="3584" y="2827"/>
                  </a:cubicBezTo>
                  <a:cubicBezTo>
                    <a:pt x="3781" y="2646"/>
                    <a:pt x="3945" y="2416"/>
                    <a:pt x="4060" y="2153"/>
                  </a:cubicBezTo>
                  <a:cubicBezTo>
                    <a:pt x="4011" y="2104"/>
                    <a:pt x="3962" y="2055"/>
                    <a:pt x="3896" y="2005"/>
                  </a:cubicBezTo>
                  <a:cubicBezTo>
                    <a:pt x="3699" y="1940"/>
                    <a:pt x="3501" y="1890"/>
                    <a:pt x="3304" y="1857"/>
                  </a:cubicBezTo>
                  <a:cubicBezTo>
                    <a:pt x="2778" y="1775"/>
                    <a:pt x="2252" y="1611"/>
                    <a:pt x="1759" y="1397"/>
                  </a:cubicBezTo>
                  <a:cubicBezTo>
                    <a:pt x="1151" y="1118"/>
                    <a:pt x="1052" y="953"/>
                    <a:pt x="921" y="690"/>
                  </a:cubicBezTo>
                  <a:cubicBezTo>
                    <a:pt x="839" y="543"/>
                    <a:pt x="757" y="411"/>
                    <a:pt x="658" y="280"/>
                  </a:cubicBezTo>
                  <a:cubicBezTo>
                    <a:pt x="641" y="559"/>
                    <a:pt x="641" y="838"/>
                    <a:pt x="658" y="1101"/>
                  </a:cubicBezTo>
                  <a:lnTo>
                    <a:pt x="658" y="1512"/>
                  </a:lnTo>
                  <a:cubicBezTo>
                    <a:pt x="658" y="1677"/>
                    <a:pt x="658" y="1841"/>
                    <a:pt x="691" y="2005"/>
                  </a:cubicBezTo>
                  <a:cubicBezTo>
                    <a:pt x="740" y="2433"/>
                    <a:pt x="724" y="2860"/>
                    <a:pt x="658" y="3287"/>
                  </a:cubicBezTo>
                  <a:cubicBezTo>
                    <a:pt x="576" y="3879"/>
                    <a:pt x="576" y="3896"/>
                    <a:pt x="592" y="3945"/>
                  </a:cubicBezTo>
                  <a:cubicBezTo>
                    <a:pt x="625" y="4109"/>
                    <a:pt x="658" y="4274"/>
                    <a:pt x="658" y="4454"/>
                  </a:cubicBezTo>
                  <a:cubicBezTo>
                    <a:pt x="641" y="4602"/>
                    <a:pt x="658" y="4750"/>
                    <a:pt x="707" y="4898"/>
                  </a:cubicBezTo>
                  <a:cubicBezTo>
                    <a:pt x="773" y="5079"/>
                    <a:pt x="806" y="5260"/>
                    <a:pt x="822" y="5457"/>
                  </a:cubicBezTo>
                  <a:cubicBezTo>
                    <a:pt x="872" y="5638"/>
                    <a:pt x="839" y="5835"/>
                    <a:pt x="757" y="5999"/>
                  </a:cubicBezTo>
                  <a:cubicBezTo>
                    <a:pt x="707" y="6098"/>
                    <a:pt x="609" y="6147"/>
                    <a:pt x="494" y="6147"/>
                  </a:cubicBezTo>
                  <a:cubicBezTo>
                    <a:pt x="411" y="6147"/>
                    <a:pt x="329" y="6131"/>
                    <a:pt x="247" y="6098"/>
                  </a:cubicBezTo>
                  <a:cubicBezTo>
                    <a:pt x="181" y="6065"/>
                    <a:pt x="116" y="6049"/>
                    <a:pt x="50" y="6049"/>
                  </a:cubicBezTo>
                  <a:lnTo>
                    <a:pt x="17" y="6049"/>
                  </a:lnTo>
                  <a:cubicBezTo>
                    <a:pt x="0" y="6230"/>
                    <a:pt x="33" y="6427"/>
                    <a:pt x="99" y="6608"/>
                  </a:cubicBezTo>
                  <a:cubicBezTo>
                    <a:pt x="263" y="6706"/>
                    <a:pt x="658" y="6953"/>
                    <a:pt x="1184" y="7249"/>
                  </a:cubicBezTo>
                  <a:cubicBezTo>
                    <a:pt x="2006" y="7725"/>
                    <a:pt x="2055" y="8070"/>
                    <a:pt x="1792" y="9106"/>
                  </a:cubicBezTo>
                  <a:cubicBezTo>
                    <a:pt x="1776" y="9155"/>
                    <a:pt x="1776" y="9221"/>
                    <a:pt x="1759" y="9270"/>
                  </a:cubicBezTo>
                  <a:cubicBezTo>
                    <a:pt x="1743" y="9566"/>
                    <a:pt x="1891" y="9846"/>
                    <a:pt x="2154" y="9994"/>
                  </a:cubicBezTo>
                  <a:cubicBezTo>
                    <a:pt x="2318" y="10092"/>
                    <a:pt x="2499" y="10174"/>
                    <a:pt x="2680" y="10240"/>
                  </a:cubicBezTo>
                  <a:cubicBezTo>
                    <a:pt x="2752" y="10264"/>
                    <a:pt x="2824" y="10279"/>
                    <a:pt x="2890" y="10279"/>
                  </a:cubicBezTo>
                  <a:cubicBezTo>
                    <a:pt x="2914" y="10279"/>
                    <a:pt x="2937" y="10277"/>
                    <a:pt x="2959" y="10273"/>
                  </a:cubicBezTo>
                  <a:lnTo>
                    <a:pt x="3518" y="10273"/>
                  </a:lnTo>
                  <a:cubicBezTo>
                    <a:pt x="3543" y="10272"/>
                    <a:pt x="3569" y="10272"/>
                    <a:pt x="3594" y="10272"/>
                  </a:cubicBezTo>
                  <a:cubicBezTo>
                    <a:pt x="4175" y="10272"/>
                    <a:pt x="4737" y="10453"/>
                    <a:pt x="5178" y="10815"/>
                  </a:cubicBezTo>
                  <a:cubicBezTo>
                    <a:pt x="6197" y="11571"/>
                    <a:pt x="6920" y="11769"/>
                    <a:pt x="8695" y="11769"/>
                  </a:cubicBezTo>
                  <a:cubicBezTo>
                    <a:pt x="10323" y="11769"/>
                    <a:pt x="13659" y="12689"/>
                    <a:pt x="14498" y="12936"/>
                  </a:cubicBezTo>
                  <a:lnTo>
                    <a:pt x="17177" y="3452"/>
                  </a:lnTo>
                  <a:lnTo>
                    <a:pt x="5819"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8"/>
            <p:cNvSpPr/>
            <p:nvPr/>
          </p:nvSpPr>
          <p:spPr>
            <a:xfrm>
              <a:off x="6752132" y="3398998"/>
              <a:ext cx="425009" cy="339905"/>
            </a:xfrm>
            <a:custGeom>
              <a:avLst/>
              <a:gdLst/>
              <a:ahLst/>
              <a:cxnLst/>
              <a:rect l="l" t="t" r="r" b="b"/>
              <a:pathLst>
                <a:path w="13364" h="10688" extrusionOk="0">
                  <a:moveTo>
                    <a:pt x="5150" y="0"/>
                  </a:moveTo>
                  <a:cubicBezTo>
                    <a:pt x="5088" y="0"/>
                    <a:pt x="5026" y="1"/>
                    <a:pt x="4964" y="4"/>
                  </a:cubicBezTo>
                  <a:cubicBezTo>
                    <a:pt x="4389" y="4"/>
                    <a:pt x="3715" y="37"/>
                    <a:pt x="3140" y="86"/>
                  </a:cubicBezTo>
                  <a:cubicBezTo>
                    <a:pt x="2992" y="103"/>
                    <a:pt x="2844" y="119"/>
                    <a:pt x="2696" y="152"/>
                  </a:cubicBezTo>
                  <a:cubicBezTo>
                    <a:pt x="2680" y="349"/>
                    <a:pt x="2564" y="530"/>
                    <a:pt x="2417" y="645"/>
                  </a:cubicBezTo>
                  <a:cubicBezTo>
                    <a:pt x="2285" y="744"/>
                    <a:pt x="2170" y="859"/>
                    <a:pt x="2071" y="974"/>
                  </a:cubicBezTo>
                  <a:cubicBezTo>
                    <a:pt x="1956" y="1122"/>
                    <a:pt x="1841" y="1237"/>
                    <a:pt x="1693" y="1352"/>
                  </a:cubicBezTo>
                  <a:lnTo>
                    <a:pt x="1529" y="1484"/>
                  </a:lnTo>
                  <a:cubicBezTo>
                    <a:pt x="1414" y="1631"/>
                    <a:pt x="1250" y="1714"/>
                    <a:pt x="1069" y="1730"/>
                  </a:cubicBezTo>
                  <a:cubicBezTo>
                    <a:pt x="987" y="1747"/>
                    <a:pt x="904" y="1763"/>
                    <a:pt x="773" y="1796"/>
                  </a:cubicBezTo>
                  <a:lnTo>
                    <a:pt x="543" y="1829"/>
                  </a:lnTo>
                  <a:lnTo>
                    <a:pt x="378" y="1862"/>
                  </a:lnTo>
                  <a:lnTo>
                    <a:pt x="346" y="1862"/>
                  </a:lnTo>
                  <a:cubicBezTo>
                    <a:pt x="214" y="1878"/>
                    <a:pt x="99" y="1878"/>
                    <a:pt x="0" y="1878"/>
                  </a:cubicBezTo>
                  <a:lnTo>
                    <a:pt x="0" y="1894"/>
                  </a:lnTo>
                  <a:lnTo>
                    <a:pt x="17" y="1927"/>
                  </a:lnTo>
                  <a:lnTo>
                    <a:pt x="50" y="1993"/>
                  </a:lnTo>
                  <a:lnTo>
                    <a:pt x="66" y="2026"/>
                  </a:lnTo>
                  <a:cubicBezTo>
                    <a:pt x="83" y="2059"/>
                    <a:pt x="99" y="2075"/>
                    <a:pt x="132" y="2108"/>
                  </a:cubicBezTo>
                  <a:cubicBezTo>
                    <a:pt x="148" y="2141"/>
                    <a:pt x="181" y="2174"/>
                    <a:pt x="198" y="2207"/>
                  </a:cubicBezTo>
                  <a:lnTo>
                    <a:pt x="230" y="2223"/>
                  </a:lnTo>
                  <a:cubicBezTo>
                    <a:pt x="247" y="2256"/>
                    <a:pt x="280" y="2272"/>
                    <a:pt x="296" y="2289"/>
                  </a:cubicBezTo>
                  <a:lnTo>
                    <a:pt x="329" y="2322"/>
                  </a:lnTo>
                  <a:cubicBezTo>
                    <a:pt x="362" y="2338"/>
                    <a:pt x="395" y="2355"/>
                    <a:pt x="411" y="2371"/>
                  </a:cubicBezTo>
                  <a:lnTo>
                    <a:pt x="461" y="2404"/>
                  </a:lnTo>
                  <a:cubicBezTo>
                    <a:pt x="493" y="2437"/>
                    <a:pt x="543" y="2453"/>
                    <a:pt x="592" y="2486"/>
                  </a:cubicBezTo>
                  <a:cubicBezTo>
                    <a:pt x="822" y="2585"/>
                    <a:pt x="1052" y="2651"/>
                    <a:pt x="1299" y="2651"/>
                  </a:cubicBezTo>
                  <a:cubicBezTo>
                    <a:pt x="1628" y="2667"/>
                    <a:pt x="1973" y="2683"/>
                    <a:pt x="2170" y="3193"/>
                  </a:cubicBezTo>
                  <a:cubicBezTo>
                    <a:pt x="2269" y="3423"/>
                    <a:pt x="2334" y="3670"/>
                    <a:pt x="2417" y="3900"/>
                  </a:cubicBezTo>
                  <a:cubicBezTo>
                    <a:pt x="2449" y="4113"/>
                    <a:pt x="2532" y="4294"/>
                    <a:pt x="2630" y="4475"/>
                  </a:cubicBezTo>
                  <a:cubicBezTo>
                    <a:pt x="2745" y="4606"/>
                    <a:pt x="3403" y="4952"/>
                    <a:pt x="3715" y="5100"/>
                  </a:cubicBezTo>
                  <a:cubicBezTo>
                    <a:pt x="3879" y="5182"/>
                    <a:pt x="4027" y="5280"/>
                    <a:pt x="4192" y="5363"/>
                  </a:cubicBezTo>
                  <a:lnTo>
                    <a:pt x="4208" y="5379"/>
                  </a:lnTo>
                  <a:cubicBezTo>
                    <a:pt x="4668" y="5691"/>
                    <a:pt x="5030" y="6102"/>
                    <a:pt x="5309" y="6579"/>
                  </a:cubicBezTo>
                  <a:cubicBezTo>
                    <a:pt x="5375" y="6710"/>
                    <a:pt x="5408" y="6809"/>
                    <a:pt x="5441" y="6891"/>
                  </a:cubicBezTo>
                  <a:cubicBezTo>
                    <a:pt x="5556" y="7138"/>
                    <a:pt x="5572" y="7171"/>
                    <a:pt x="6033" y="7631"/>
                  </a:cubicBezTo>
                  <a:cubicBezTo>
                    <a:pt x="6164" y="7779"/>
                    <a:pt x="6328" y="7877"/>
                    <a:pt x="6509" y="7943"/>
                  </a:cubicBezTo>
                  <a:cubicBezTo>
                    <a:pt x="6739" y="8009"/>
                    <a:pt x="6871" y="8091"/>
                    <a:pt x="7101" y="8666"/>
                  </a:cubicBezTo>
                  <a:cubicBezTo>
                    <a:pt x="7331" y="9192"/>
                    <a:pt x="7512" y="9751"/>
                    <a:pt x="7643" y="10310"/>
                  </a:cubicBezTo>
                  <a:cubicBezTo>
                    <a:pt x="7660" y="10359"/>
                    <a:pt x="7676" y="10409"/>
                    <a:pt x="7676" y="10441"/>
                  </a:cubicBezTo>
                  <a:lnTo>
                    <a:pt x="7676" y="10474"/>
                  </a:lnTo>
                  <a:cubicBezTo>
                    <a:pt x="7676" y="10507"/>
                    <a:pt x="7693" y="10524"/>
                    <a:pt x="7709" y="10556"/>
                  </a:cubicBezTo>
                  <a:lnTo>
                    <a:pt x="7726" y="10589"/>
                  </a:lnTo>
                  <a:cubicBezTo>
                    <a:pt x="7726" y="10606"/>
                    <a:pt x="7726" y="10622"/>
                    <a:pt x="7742" y="10639"/>
                  </a:cubicBezTo>
                  <a:lnTo>
                    <a:pt x="7758" y="10672"/>
                  </a:lnTo>
                  <a:cubicBezTo>
                    <a:pt x="7758" y="10688"/>
                    <a:pt x="7758" y="10688"/>
                    <a:pt x="7758" y="10688"/>
                  </a:cubicBezTo>
                  <a:cubicBezTo>
                    <a:pt x="7824" y="10441"/>
                    <a:pt x="7873" y="10178"/>
                    <a:pt x="7906" y="9915"/>
                  </a:cubicBezTo>
                  <a:lnTo>
                    <a:pt x="7906" y="9866"/>
                  </a:lnTo>
                  <a:cubicBezTo>
                    <a:pt x="7873" y="9488"/>
                    <a:pt x="7824" y="8913"/>
                    <a:pt x="8120" y="8551"/>
                  </a:cubicBezTo>
                  <a:cubicBezTo>
                    <a:pt x="8202" y="8436"/>
                    <a:pt x="8334" y="8370"/>
                    <a:pt x="8465" y="8370"/>
                  </a:cubicBezTo>
                  <a:cubicBezTo>
                    <a:pt x="8662" y="8403"/>
                    <a:pt x="8860" y="8469"/>
                    <a:pt x="9024" y="8584"/>
                  </a:cubicBezTo>
                  <a:cubicBezTo>
                    <a:pt x="9123" y="8633"/>
                    <a:pt x="9221" y="8683"/>
                    <a:pt x="9336" y="8716"/>
                  </a:cubicBezTo>
                  <a:cubicBezTo>
                    <a:pt x="9468" y="8716"/>
                    <a:pt x="9632" y="8075"/>
                    <a:pt x="9698" y="7795"/>
                  </a:cubicBezTo>
                  <a:lnTo>
                    <a:pt x="9731" y="7697"/>
                  </a:lnTo>
                  <a:cubicBezTo>
                    <a:pt x="9797" y="7434"/>
                    <a:pt x="9846" y="7171"/>
                    <a:pt x="10060" y="7171"/>
                  </a:cubicBezTo>
                  <a:cubicBezTo>
                    <a:pt x="10125" y="7171"/>
                    <a:pt x="10191" y="7203"/>
                    <a:pt x="10240" y="7236"/>
                  </a:cubicBezTo>
                  <a:cubicBezTo>
                    <a:pt x="10306" y="7286"/>
                    <a:pt x="10372" y="7319"/>
                    <a:pt x="10454" y="7319"/>
                  </a:cubicBezTo>
                  <a:cubicBezTo>
                    <a:pt x="10750" y="7319"/>
                    <a:pt x="11062" y="7138"/>
                    <a:pt x="11407" y="6957"/>
                  </a:cubicBezTo>
                  <a:cubicBezTo>
                    <a:pt x="11506" y="6908"/>
                    <a:pt x="11621" y="6842"/>
                    <a:pt x="11736" y="6793"/>
                  </a:cubicBezTo>
                  <a:cubicBezTo>
                    <a:pt x="11917" y="6694"/>
                    <a:pt x="11933" y="6661"/>
                    <a:pt x="11884" y="5921"/>
                  </a:cubicBezTo>
                  <a:cubicBezTo>
                    <a:pt x="11868" y="5675"/>
                    <a:pt x="11868" y="5379"/>
                    <a:pt x="11851" y="5034"/>
                  </a:cubicBezTo>
                  <a:cubicBezTo>
                    <a:pt x="11835" y="3867"/>
                    <a:pt x="12804" y="3259"/>
                    <a:pt x="13314" y="2930"/>
                  </a:cubicBezTo>
                  <a:lnTo>
                    <a:pt x="13363" y="2946"/>
                  </a:lnTo>
                  <a:lnTo>
                    <a:pt x="13232" y="2864"/>
                  </a:lnTo>
                  <a:lnTo>
                    <a:pt x="13199" y="2831"/>
                  </a:lnTo>
                  <a:lnTo>
                    <a:pt x="13035" y="2733"/>
                  </a:lnTo>
                  <a:lnTo>
                    <a:pt x="12854" y="2618"/>
                  </a:lnTo>
                  <a:lnTo>
                    <a:pt x="12804" y="2601"/>
                  </a:lnTo>
                  <a:cubicBezTo>
                    <a:pt x="12673" y="2519"/>
                    <a:pt x="12541" y="2437"/>
                    <a:pt x="12394" y="2371"/>
                  </a:cubicBezTo>
                  <a:lnTo>
                    <a:pt x="12344" y="2355"/>
                  </a:lnTo>
                  <a:cubicBezTo>
                    <a:pt x="12180" y="2272"/>
                    <a:pt x="12016" y="2207"/>
                    <a:pt x="11868" y="2141"/>
                  </a:cubicBezTo>
                  <a:lnTo>
                    <a:pt x="11802" y="2125"/>
                  </a:lnTo>
                  <a:cubicBezTo>
                    <a:pt x="11720" y="2092"/>
                    <a:pt x="11637" y="2059"/>
                    <a:pt x="11555" y="2042"/>
                  </a:cubicBezTo>
                  <a:cubicBezTo>
                    <a:pt x="10931" y="1862"/>
                    <a:pt x="10750" y="1747"/>
                    <a:pt x="10701" y="1303"/>
                  </a:cubicBezTo>
                  <a:cubicBezTo>
                    <a:pt x="10701" y="1138"/>
                    <a:pt x="10651" y="990"/>
                    <a:pt x="10553" y="843"/>
                  </a:cubicBezTo>
                  <a:cubicBezTo>
                    <a:pt x="10405" y="580"/>
                    <a:pt x="10323" y="580"/>
                    <a:pt x="10290" y="580"/>
                  </a:cubicBezTo>
                  <a:cubicBezTo>
                    <a:pt x="10240" y="580"/>
                    <a:pt x="10175" y="596"/>
                    <a:pt x="10125" y="629"/>
                  </a:cubicBezTo>
                  <a:cubicBezTo>
                    <a:pt x="9993" y="677"/>
                    <a:pt x="9852" y="707"/>
                    <a:pt x="9708" y="707"/>
                  </a:cubicBezTo>
                  <a:cubicBezTo>
                    <a:pt x="9656" y="707"/>
                    <a:pt x="9603" y="703"/>
                    <a:pt x="9550" y="695"/>
                  </a:cubicBezTo>
                  <a:cubicBezTo>
                    <a:pt x="9506" y="684"/>
                    <a:pt x="9459" y="678"/>
                    <a:pt x="9410" y="678"/>
                  </a:cubicBezTo>
                  <a:cubicBezTo>
                    <a:pt x="9313" y="678"/>
                    <a:pt x="9210" y="700"/>
                    <a:pt x="9123" y="744"/>
                  </a:cubicBezTo>
                  <a:cubicBezTo>
                    <a:pt x="8876" y="859"/>
                    <a:pt x="8613" y="941"/>
                    <a:pt x="8334" y="958"/>
                  </a:cubicBezTo>
                  <a:cubicBezTo>
                    <a:pt x="8169" y="974"/>
                    <a:pt x="8038" y="990"/>
                    <a:pt x="7939" y="1007"/>
                  </a:cubicBezTo>
                  <a:cubicBezTo>
                    <a:pt x="7824" y="1023"/>
                    <a:pt x="7709" y="1040"/>
                    <a:pt x="7594" y="1040"/>
                  </a:cubicBezTo>
                  <a:cubicBezTo>
                    <a:pt x="7265" y="1040"/>
                    <a:pt x="7085" y="859"/>
                    <a:pt x="6805" y="448"/>
                  </a:cubicBezTo>
                  <a:cubicBezTo>
                    <a:pt x="6559" y="119"/>
                    <a:pt x="6493" y="119"/>
                    <a:pt x="6460" y="119"/>
                  </a:cubicBezTo>
                  <a:lnTo>
                    <a:pt x="6246" y="119"/>
                  </a:lnTo>
                  <a:cubicBezTo>
                    <a:pt x="6164" y="103"/>
                    <a:pt x="6098" y="103"/>
                    <a:pt x="6033" y="86"/>
                  </a:cubicBezTo>
                  <a:cubicBezTo>
                    <a:pt x="5747" y="32"/>
                    <a:pt x="5449" y="0"/>
                    <a:pt x="515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8"/>
            <p:cNvSpPr/>
            <p:nvPr/>
          </p:nvSpPr>
          <p:spPr>
            <a:xfrm>
              <a:off x="6561841" y="3456088"/>
              <a:ext cx="432832" cy="457415"/>
            </a:xfrm>
            <a:custGeom>
              <a:avLst/>
              <a:gdLst/>
              <a:ahLst/>
              <a:cxnLst/>
              <a:rect l="l" t="t" r="r" b="b"/>
              <a:pathLst>
                <a:path w="13610" h="14383" extrusionOk="0">
                  <a:moveTo>
                    <a:pt x="5457" y="1"/>
                  </a:moveTo>
                  <a:cubicBezTo>
                    <a:pt x="5408" y="1"/>
                    <a:pt x="5359" y="17"/>
                    <a:pt x="5309" y="34"/>
                  </a:cubicBezTo>
                  <a:cubicBezTo>
                    <a:pt x="5145" y="67"/>
                    <a:pt x="4981" y="99"/>
                    <a:pt x="4816" y="99"/>
                  </a:cubicBezTo>
                  <a:cubicBezTo>
                    <a:pt x="4734" y="99"/>
                    <a:pt x="4636" y="99"/>
                    <a:pt x="4553" y="83"/>
                  </a:cubicBezTo>
                  <a:cubicBezTo>
                    <a:pt x="4488" y="83"/>
                    <a:pt x="4422" y="67"/>
                    <a:pt x="4356" y="67"/>
                  </a:cubicBezTo>
                  <a:cubicBezTo>
                    <a:pt x="4249" y="50"/>
                    <a:pt x="4138" y="42"/>
                    <a:pt x="4027" y="42"/>
                  </a:cubicBezTo>
                  <a:cubicBezTo>
                    <a:pt x="3916" y="42"/>
                    <a:pt x="3806" y="50"/>
                    <a:pt x="3699" y="67"/>
                  </a:cubicBezTo>
                  <a:lnTo>
                    <a:pt x="3682" y="83"/>
                  </a:lnTo>
                  <a:lnTo>
                    <a:pt x="3633" y="132"/>
                  </a:lnTo>
                  <a:cubicBezTo>
                    <a:pt x="3617" y="165"/>
                    <a:pt x="3600" y="182"/>
                    <a:pt x="3584" y="198"/>
                  </a:cubicBezTo>
                  <a:lnTo>
                    <a:pt x="3534" y="231"/>
                  </a:lnTo>
                  <a:lnTo>
                    <a:pt x="3469" y="297"/>
                  </a:lnTo>
                  <a:lnTo>
                    <a:pt x="3452" y="313"/>
                  </a:lnTo>
                  <a:cubicBezTo>
                    <a:pt x="3419" y="330"/>
                    <a:pt x="3386" y="346"/>
                    <a:pt x="3354" y="362"/>
                  </a:cubicBezTo>
                  <a:lnTo>
                    <a:pt x="3337" y="362"/>
                  </a:lnTo>
                  <a:cubicBezTo>
                    <a:pt x="3304" y="379"/>
                    <a:pt x="3288" y="395"/>
                    <a:pt x="3238" y="412"/>
                  </a:cubicBezTo>
                  <a:lnTo>
                    <a:pt x="3123" y="445"/>
                  </a:lnTo>
                  <a:lnTo>
                    <a:pt x="3107" y="445"/>
                  </a:lnTo>
                  <a:cubicBezTo>
                    <a:pt x="3074" y="461"/>
                    <a:pt x="3041" y="461"/>
                    <a:pt x="3008" y="461"/>
                  </a:cubicBezTo>
                  <a:lnTo>
                    <a:pt x="2630" y="461"/>
                  </a:lnTo>
                  <a:cubicBezTo>
                    <a:pt x="2589" y="460"/>
                    <a:pt x="2545" y="459"/>
                    <a:pt x="2498" y="459"/>
                  </a:cubicBezTo>
                  <a:cubicBezTo>
                    <a:pt x="1827" y="459"/>
                    <a:pt x="584" y="563"/>
                    <a:pt x="0" y="609"/>
                  </a:cubicBezTo>
                  <a:cubicBezTo>
                    <a:pt x="296" y="1234"/>
                    <a:pt x="543" y="1891"/>
                    <a:pt x="773" y="2548"/>
                  </a:cubicBezTo>
                  <a:lnTo>
                    <a:pt x="806" y="2696"/>
                  </a:lnTo>
                  <a:cubicBezTo>
                    <a:pt x="937" y="3206"/>
                    <a:pt x="1020" y="3715"/>
                    <a:pt x="1069" y="4241"/>
                  </a:cubicBezTo>
                  <a:lnTo>
                    <a:pt x="1151" y="4718"/>
                  </a:lnTo>
                  <a:cubicBezTo>
                    <a:pt x="1283" y="5655"/>
                    <a:pt x="1299" y="5671"/>
                    <a:pt x="1414" y="5819"/>
                  </a:cubicBezTo>
                  <a:cubicBezTo>
                    <a:pt x="1677" y="6181"/>
                    <a:pt x="1891" y="6559"/>
                    <a:pt x="2039" y="6986"/>
                  </a:cubicBezTo>
                  <a:cubicBezTo>
                    <a:pt x="2285" y="7545"/>
                    <a:pt x="2417" y="7808"/>
                    <a:pt x="2499" y="7973"/>
                  </a:cubicBezTo>
                  <a:cubicBezTo>
                    <a:pt x="2581" y="8120"/>
                    <a:pt x="2647" y="8301"/>
                    <a:pt x="2663" y="8466"/>
                  </a:cubicBezTo>
                  <a:cubicBezTo>
                    <a:pt x="2680" y="8581"/>
                    <a:pt x="2712" y="8761"/>
                    <a:pt x="2778" y="9090"/>
                  </a:cubicBezTo>
                  <a:cubicBezTo>
                    <a:pt x="2926" y="9912"/>
                    <a:pt x="2778" y="10191"/>
                    <a:pt x="2515" y="10570"/>
                  </a:cubicBezTo>
                  <a:cubicBezTo>
                    <a:pt x="2252" y="10915"/>
                    <a:pt x="2071" y="11309"/>
                    <a:pt x="2006" y="11736"/>
                  </a:cubicBezTo>
                  <a:cubicBezTo>
                    <a:pt x="1841" y="12493"/>
                    <a:pt x="1940" y="12542"/>
                    <a:pt x="2351" y="12723"/>
                  </a:cubicBezTo>
                  <a:cubicBezTo>
                    <a:pt x="2729" y="12871"/>
                    <a:pt x="3058" y="13117"/>
                    <a:pt x="3304" y="13446"/>
                  </a:cubicBezTo>
                  <a:cubicBezTo>
                    <a:pt x="3485" y="13660"/>
                    <a:pt x="3584" y="13791"/>
                    <a:pt x="3649" y="13857"/>
                  </a:cubicBezTo>
                  <a:cubicBezTo>
                    <a:pt x="3732" y="13906"/>
                    <a:pt x="3797" y="14005"/>
                    <a:pt x="3814" y="14120"/>
                  </a:cubicBezTo>
                  <a:lnTo>
                    <a:pt x="3929" y="14120"/>
                  </a:lnTo>
                  <a:cubicBezTo>
                    <a:pt x="4208" y="14153"/>
                    <a:pt x="4488" y="14202"/>
                    <a:pt x="4751" y="14268"/>
                  </a:cubicBezTo>
                  <a:cubicBezTo>
                    <a:pt x="4948" y="14333"/>
                    <a:pt x="5096" y="14366"/>
                    <a:pt x="5162" y="14383"/>
                  </a:cubicBezTo>
                  <a:cubicBezTo>
                    <a:pt x="5224" y="14333"/>
                    <a:pt x="5297" y="14311"/>
                    <a:pt x="5371" y="14311"/>
                  </a:cubicBezTo>
                  <a:cubicBezTo>
                    <a:pt x="5394" y="14311"/>
                    <a:pt x="5418" y="14313"/>
                    <a:pt x="5441" y="14317"/>
                  </a:cubicBezTo>
                  <a:lnTo>
                    <a:pt x="5819" y="14317"/>
                  </a:lnTo>
                  <a:cubicBezTo>
                    <a:pt x="5834" y="14319"/>
                    <a:pt x="5849" y="14320"/>
                    <a:pt x="5864" y="14320"/>
                  </a:cubicBezTo>
                  <a:cubicBezTo>
                    <a:pt x="5963" y="14320"/>
                    <a:pt x="6060" y="14274"/>
                    <a:pt x="6131" y="14202"/>
                  </a:cubicBezTo>
                  <a:lnTo>
                    <a:pt x="6197" y="14153"/>
                  </a:lnTo>
                  <a:cubicBezTo>
                    <a:pt x="6476" y="13972"/>
                    <a:pt x="6789" y="13824"/>
                    <a:pt x="7118" y="13742"/>
                  </a:cubicBezTo>
                  <a:cubicBezTo>
                    <a:pt x="7348" y="13643"/>
                    <a:pt x="7578" y="13577"/>
                    <a:pt x="7824" y="13561"/>
                  </a:cubicBezTo>
                  <a:cubicBezTo>
                    <a:pt x="7939" y="13561"/>
                    <a:pt x="8054" y="13610"/>
                    <a:pt x="8153" y="13692"/>
                  </a:cubicBezTo>
                  <a:cubicBezTo>
                    <a:pt x="8268" y="13775"/>
                    <a:pt x="8465" y="13923"/>
                    <a:pt x="9106" y="14087"/>
                  </a:cubicBezTo>
                  <a:lnTo>
                    <a:pt x="9172" y="14103"/>
                  </a:lnTo>
                  <a:cubicBezTo>
                    <a:pt x="9451" y="14186"/>
                    <a:pt x="9731" y="14251"/>
                    <a:pt x="10010" y="14284"/>
                  </a:cubicBezTo>
                  <a:cubicBezTo>
                    <a:pt x="10076" y="14284"/>
                    <a:pt x="10093" y="14284"/>
                    <a:pt x="10191" y="14186"/>
                  </a:cubicBezTo>
                  <a:cubicBezTo>
                    <a:pt x="10438" y="13972"/>
                    <a:pt x="10701" y="13791"/>
                    <a:pt x="10980" y="13660"/>
                  </a:cubicBezTo>
                  <a:lnTo>
                    <a:pt x="11407" y="13446"/>
                  </a:lnTo>
                  <a:cubicBezTo>
                    <a:pt x="11424" y="13298"/>
                    <a:pt x="11490" y="13183"/>
                    <a:pt x="11605" y="13084"/>
                  </a:cubicBezTo>
                  <a:lnTo>
                    <a:pt x="11621" y="13051"/>
                  </a:lnTo>
                  <a:cubicBezTo>
                    <a:pt x="11851" y="12854"/>
                    <a:pt x="11983" y="12706"/>
                    <a:pt x="12213" y="12706"/>
                  </a:cubicBezTo>
                  <a:cubicBezTo>
                    <a:pt x="12427" y="12723"/>
                    <a:pt x="12640" y="12788"/>
                    <a:pt x="12837" y="12887"/>
                  </a:cubicBezTo>
                  <a:lnTo>
                    <a:pt x="12903" y="12903"/>
                  </a:lnTo>
                  <a:cubicBezTo>
                    <a:pt x="12920" y="12657"/>
                    <a:pt x="12985" y="12410"/>
                    <a:pt x="13051" y="12180"/>
                  </a:cubicBezTo>
                  <a:cubicBezTo>
                    <a:pt x="13117" y="12065"/>
                    <a:pt x="13133" y="11950"/>
                    <a:pt x="13117" y="11819"/>
                  </a:cubicBezTo>
                  <a:cubicBezTo>
                    <a:pt x="13117" y="11753"/>
                    <a:pt x="13117" y="11687"/>
                    <a:pt x="13100" y="11621"/>
                  </a:cubicBezTo>
                  <a:cubicBezTo>
                    <a:pt x="13100" y="11243"/>
                    <a:pt x="13199" y="10865"/>
                    <a:pt x="13413" y="10553"/>
                  </a:cubicBezTo>
                  <a:cubicBezTo>
                    <a:pt x="13429" y="10520"/>
                    <a:pt x="13528" y="10175"/>
                    <a:pt x="13610" y="9534"/>
                  </a:cubicBezTo>
                  <a:lnTo>
                    <a:pt x="13610" y="9518"/>
                  </a:lnTo>
                  <a:lnTo>
                    <a:pt x="13577" y="9468"/>
                  </a:lnTo>
                  <a:cubicBezTo>
                    <a:pt x="13413" y="9238"/>
                    <a:pt x="13298" y="8975"/>
                    <a:pt x="13248" y="8712"/>
                  </a:cubicBezTo>
                  <a:cubicBezTo>
                    <a:pt x="13133" y="8170"/>
                    <a:pt x="12952" y="7644"/>
                    <a:pt x="12722" y="7134"/>
                  </a:cubicBezTo>
                  <a:cubicBezTo>
                    <a:pt x="12574" y="6723"/>
                    <a:pt x="12525" y="6723"/>
                    <a:pt x="12427" y="6690"/>
                  </a:cubicBezTo>
                  <a:cubicBezTo>
                    <a:pt x="12180" y="6608"/>
                    <a:pt x="11950" y="6460"/>
                    <a:pt x="11785" y="6280"/>
                  </a:cubicBezTo>
                  <a:cubicBezTo>
                    <a:pt x="11292" y="5786"/>
                    <a:pt x="11227" y="5704"/>
                    <a:pt x="11095" y="5376"/>
                  </a:cubicBezTo>
                  <a:cubicBezTo>
                    <a:pt x="11062" y="5293"/>
                    <a:pt x="11013" y="5211"/>
                    <a:pt x="10947" y="5080"/>
                  </a:cubicBezTo>
                  <a:cubicBezTo>
                    <a:pt x="10717" y="4669"/>
                    <a:pt x="10405" y="4324"/>
                    <a:pt x="10010" y="4077"/>
                  </a:cubicBezTo>
                  <a:lnTo>
                    <a:pt x="9994" y="4061"/>
                  </a:lnTo>
                  <a:cubicBezTo>
                    <a:pt x="9945" y="4011"/>
                    <a:pt x="9747" y="3913"/>
                    <a:pt x="9567" y="3831"/>
                  </a:cubicBezTo>
                  <a:cubicBezTo>
                    <a:pt x="8975" y="3518"/>
                    <a:pt x="8498" y="3272"/>
                    <a:pt x="8350" y="3074"/>
                  </a:cubicBezTo>
                  <a:cubicBezTo>
                    <a:pt x="8186" y="2844"/>
                    <a:pt x="8071" y="2581"/>
                    <a:pt x="8022" y="2318"/>
                  </a:cubicBezTo>
                  <a:cubicBezTo>
                    <a:pt x="7956" y="2088"/>
                    <a:pt x="7890" y="1875"/>
                    <a:pt x="7808" y="1661"/>
                  </a:cubicBezTo>
                  <a:cubicBezTo>
                    <a:pt x="7726" y="1447"/>
                    <a:pt x="7627" y="1414"/>
                    <a:pt x="7315" y="1398"/>
                  </a:cubicBezTo>
                  <a:cubicBezTo>
                    <a:pt x="7019" y="1398"/>
                    <a:pt x="6723" y="1316"/>
                    <a:pt x="6460" y="1201"/>
                  </a:cubicBezTo>
                  <a:cubicBezTo>
                    <a:pt x="6049" y="987"/>
                    <a:pt x="5720" y="625"/>
                    <a:pt x="5556" y="198"/>
                  </a:cubicBezTo>
                  <a:cubicBezTo>
                    <a:pt x="5523" y="116"/>
                    <a:pt x="5490" y="67"/>
                    <a:pt x="5457"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8"/>
            <p:cNvSpPr/>
            <p:nvPr/>
          </p:nvSpPr>
          <p:spPr>
            <a:xfrm>
              <a:off x="5785540" y="3347887"/>
              <a:ext cx="393111" cy="373775"/>
            </a:xfrm>
            <a:custGeom>
              <a:avLst/>
              <a:gdLst/>
              <a:ahLst/>
              <a:cxnLst/>
              <a:rect l="l" t="t" r="r" b="b"/>
              <a:pathLst>
                <a:path w="12361" h="11753" extrusionOk="0">
                  <a:moveTo>
                    <a:pt x="3090" y="0"/>
                  </a:moveTo>
                  <a:cubicBezTo>
                    <a:pt x="2827" y="33"/>
                    <a:pt x="2564" y="83"/>
                    <a:pt x="2301" y="165"/>
                  </a:cubicBezTo>
                  <a:lnTo>
                    <a:pt x="2005" y="247"/>
                  </a:lnTo>
                  <a:lnTo>
                    <a:pt x="1940" y="263"/>
                  </a:lnTo>
                  <a:lnTo>
                    <a:pt x="1644" y="329"/>
                  </a:lnTo>
                  <a:lnTo>
                    <a:pt x="1348" y="411"/>
                  </a:lnTo>
                  <a:lnTo>
                    <a:pt x="1282" y="428"/>
                  </a:lnTo>
                  <a:lnTo>
                    <a:pt x="1036" y="477"/>
                  </a:lnTo>
                  <a:lnTo>
                    <a:pt x="986" y="494"/>
                  </a:lnTo>
                  <a:lnTo>
                    <a:pt x="740" y="559"/>
                  </a:lnTo>
                  <a:lnTo>
                    <a:pt x="658" y="576"/>
                  </a:lnTo>
                  <a:lnTo>
                    <a:pt x="493" y="609"/>
                  </a:lnTo>
                  <a:lnTo>
                    <a:pt x="411" y="642"/>
                  </a:lnTo>
                  <a:lnTo>
                    <a:pt x="230" y="674"/>
                  </a:lnTo>
                  <a:lnTo>
                    <a:pt x="164" y="691"/>
                  </a:lnTo>
                  <a:lnTo>
                    <a:pt x="49" y="724"/>
                  </a:lnTo>
                  <a:lnTo>
                    <a:pt x="0" y="724"/>
                  </a:lnTo>
                  <a:lnTo>
                    <a:pt x="66" y="1003"/>
                  </a:lnTo>
                  <a:lnTo>
                    <a:pt x="559" y="9764"/>
                  </a:lnTo>
                  <a:cubicBezTo>
                    <a:pt x="658" y="9764"/>
                    <a:pt x="773" y="9747"/>
                    <a:pt x="871" y="9747"/>
                  </a:cubicBezTo>
                  <a:cubicBezTo>
                    <a:pt x="1233" y="9731"/>
                    <a:pt x="1512" y="9731"/>
                    <a:pt x="1693" y="9731"/>
                  </a:cubicBezTo>
                  <a:lnTo>
                    <a:pt x="1759" y="9731"/>
                  </a:lnTo>
                  <a:cubicBezTo>
                    <a:pt x="2055" y="9731"/>
                    <a:pt x="2236" y="9731"/>
                    <a:pt x="2285" y="9977"/>
                  </a:cubicBezTo>
                  <a:cubicBezTo>
                    <a:pt x="2318" y="10142"/>
                    <a:pt x="2219" y="10306"/>
                    <a:pt x="2055" y="10372"/>
                  </a:cubicBezTo>
                  <a:cubicBezTo>
                    <a:pt x="1973" y="10405"/>
                    <a:pt x="1907" y="10454"/>
                    <a:pt x="1825" y="10520"/>
                  </a:cubicBezTo>
                  <a:cubicBezTo>
                    <a:pt x="2022" y="10947"/>
                    <a:pt x="1956" y="11227"/>
                    <a:pt x="1808" y="11753"/>
                  </a:cubicBezTo>
                  <a:lnTo>
                    <a:pt x="8942" y="11522"/>
                  </a:lnTo>
                  <a:cubicBezTo>
                    <a:pt x="9122" y="11079"/>
                    <a:pt x="9287" y="10454"/>
                    <a:pt x="9172" y="10257"/>
                  </a:cubicBezTo>
                  <a:cubicBezTo>
                    <a:pt x="9106" y="10175"/>
                    <a:pt x="9024" y="10092"/>
                    <a:pt x="8925" y="10060"/>
                  </a:cubicBezTo>
                  <a:cubicBezTo>
                    <a:pt x="8777" y="9977"/>
                    <a:pt x="8646" y="9830"/>
                    <a:pt x="8613" y="9665"/>
                  </a:cubicBezTo>
                  <a:cubicBezTo>
                    <a:pt x="8580" y="9419"/>
                    <a:pt x="8712" y="9156"/>
                    <a:pt x="8925" y="8843"/>
                  </a:cubicBezTo>
                  <a:cubicBezTo>
                    <a:pt x="9139" y="8531"/>
                    <a:pt x="9320" y="8252"/>
                    <a:pt x="9484" y="8021"/>
                  </a:cubicBezTo>
                  <a:cubicBezTo>
                    <a:pt x="9731" y="7627"/>
                    <a:pt x="9977" y="7265"/>
                    <a:pt x="10421" y="6657"/>
                  </a:cubicBezTo>
                  <a:cubicBezTo>
                    <a:pt x="10487" y="6575"/>
                    <a:pt x="10536" y="6509"/>
                    <a:pt x="10602" y="6444"/>
                  </a:cubicBezTo>
                  <a:cubicBezTo>
                    <a:pt x="10766" y="6230"/>
                    <a:pt x="10881" y="6082"/>
                    <a:pt x="10996" y="5950"/>
                  </a:cubicBezTo>
                  <a:cubicBezTo>
                    <a:pt x="11177" y="5770"/>
                    <a:pt x="11325" y="5540"/>
                    <a:pt x="11424" y="5309"/>
                  </a:cubicBezTo>
                  <a:cubicBezTo>
                    <a:pt x="11473" y="5211"/>
                    <a:pt x="11506" y="5112"/>
                    <a:pt x="11539" y="5014"/>
                  </a:cubicBezTo>
                  <a:cubicBezTo>
                    <a:pt x="11621" y="4784"/>
                    <a:pt x="11687" y="4553"/>
                    <a:pt x="11719" y="4323"/>
                  </a:cubicBezTo>
                  <a:cubicBezTo>
                    <a:pt x="11719" y="4290"/>
                    <a:pt x="11719" y="4241"/>
                    <a:pt x="11736" y="4192"/>
                  </a:cubicBezTo>
                  <a:cubicBezTo>
                    <a:pt x="11736" y="4093"/>
                    <a:pt x="11752" y="3978"/>
                    <a:pt x="11769" y="3814"/>
                  </a:cubicBezTo>
                  <a:cubicBezTo>
                    <a:pt x="11769" y="3748"/>
                    <a:pt x="11785" y="3682"/>
                    <a:pt x="11802" y="3617"/>
                  </a:cubicBezTo>
                  <a:lnTo>
                    <a:pt x="11802" y="3567"/>
                  </a:lnTo>
                  <a:cubicBezTo>
                    <a:pt x="11818" y="3485"/>
                    <a:pt x="11834" y="3419"/>
                    <a:pt x="11851" y="3337"/>
                  </a:cubicBezTo>
                  <a:lnTo>
                    <a:pt x="11851" y="3321"/>
                  </a:lnTo>
                  <a:cubicBezTo>
                    <a:pt x="11867" y="3238"/>
                    <a:pt x="11900" y="3173"/>
                    <a:pt x="11917" y="3107"/>
                  </a:cubicBezTo>
                  <a:lnTo>
                    <a:pt x="11933" y="3041"/>
                  </a:lnTo>
                  <a:cubicBezTo>
                    <a:pt x="11966" y="2959"/>
                    <a:pt x="11982" y="2893"/>
                    <a:pt x="12015" y="2811"/>
                  </a:cubicBezTo>
                  <a:cubicBezTo>
                    <a:pt x="12015" y="2795"/>
                    <a:pt x="12015" y="2778"/>
                    <a:pt x="12032" y="2762"/>
                  </a:cubicBezTo>
                  <a:cubicBezTo>
                    <a:pt x="12048" y="2696"/>
                    <a:pt x="12081" y="2630"/>
                    <a:pt x="12097" y="2548"/>
                  </a:cubicBezTo>
                  <a:lnTo>
                    <a:pt x="12114" y="2482"/>
                  </a:lnTo>
                  <a:lnTo>
                    <a:pt x="12196" y="2285"/>
                  </a:lnTo>
                  <a:lnTo>
                    <a:pt x="12229" y="2219"/>
                  </a:lnTo>
                  <a:cubicBezTo>
                    <a:pt x="12245" y="2170"/>
                    <a:pt x="12262" y="2121"/>
                    <a:pt x="12278" y="2071"/>
                  </a:cubicBezTo>
                  <a:cubicBezTo>
                    <a:pt x="12295" y="2022"/>
                    <a:pt x="12295" y="2022"/>
                    <a:pt x="12295" y="2006"/>
                  </a:cubicBezTo>
                  <a:cubicBezTo>
                    <a:pt x="12328" y="1956"/>
                    <a:pt x="12344" y="1907"/>
                    <a:pt x="12360" y="1858"/>
                  </a:cubicBezTo>
                  <a:lnTo>
                    <a:pt x="12360" y="1841"/>
                  </a:lnTo>
                  <a:lnTo>
                    <a:pt x="12311" y="1809"/>
                  </a:lnTo>
                  <a:cubicBezTo>
                    <a:pt x="12262" y="1759"/>
                    <a:pt x="12213" y="1710"/>
                    <a:pt x="12147" y="1661"/>
                  </a:cubicBezTo>
                  <a:lnTo>
                    <a:pt x="12081" y="1611"/>
                  </a:lnTo>
                  <a:cubicBezTo>
                    <a:pt x="12015" y="1529"/>
                    <a:pt x="11933" y="1463"/>
                    <a:pt x="11884" y="1381"/>
                  </a:cubicBezTo>
                  <a:cubicBezTo>
                    <a:pt x="11752" y="1250"/>
                    <a:pt x="11654" y="1102"/>
                    <a:pt x="11571" y="937"/>
                  </a:cubicBezTo>
                  <a:cubicBezTo>
                    <a:pt x="11522" y="839"/>
                    <a:pt x="11456" y="757"/>
                    <a:pt x="11358" y="691"/>
                  </a:cubicBezTo>
                  <a:cubicBezTo>
                    <a:pt x="11276" y="625"/>
                    <a:pt x="11161" y="576"/>
                    <a:pt x="11029" y="576"/>
                  </a:cubicBezTo>
                  <a:lnTo>
                    <a:pt x="10930" y="576"/>
                  </a:lnTo>
                  <a:cubicBezTo>
                    <a:pt x="10815" y="576"/>
                    <a:pt x="10667" y="609"/>
                    <a:pt x="10487" y="642"/>
                  </a:cubicBezTo>
                  <a:lnTo>
                    <a:pt x="10076" y="691"/>
                  </a:lnTo>
                  <a:cubicBezTo>
                    <a:pt x="9829" y="724"/>
                    <a:pt x="9599" y="724"/>
                    <a:pt x="9353" y="724"/>
                  </a:cubicBezTo>
                  <a:cubicBezTo>
                    <a:pt x="9057" y="724"/>
                    <a:pt x="8712" y="724"/>
                    <a:pt x="8350" y="707"/>
                  </a:cubicBezTo>
                  <a:cubicBezTo>
                    <a:pt x="8005" y="691"/>
                    <a:pt x="7594" y="691"/>
                    <a:pt x="7232" y="691"/>
                  </a:cubicBezTo>
                  <a:cubicBezTo>
                    <a:pt x="7133" y="684"/>
                    <a:pt x="7034" y="681"/>
                    <a:pt x="6936" y="681"/>
                  </a:cubicBezTo>
                  <a:cubicBezTo>
                    <a:pt x="6563" y="681"/>
                    <a:pt x="6199" y="728"/>
                    <a:pt x="5835" y="806"/>
                  </a:cubicBezTo>
                  <a:cubicBezTo>
                    <a:pt x="5654" y="855"/>
                    <a:pt x="5490" y="937"/>
                    <a:pt x="5358" y="1069"/>
                  </a:cubicBezTo>
                  <a:cubicBezTo>
                    <a:pt x="5293" y="1167"/>
                    <a:pt x="5178" y="1233"/>
                    <a:pt x="5063" y="1233"/>
                  </a:cubicBezTo>
                  <a:cubicBezTo>
                    <a:pt x="4898" y="1233"/>
                    <a:pt x="4685" y="1118"/>
                    <a:pt x="4159" y="789"/>
                  </a:cubicBezTo>
                  <a:cubicBezTo>
                    <a:pt x="3879" y="609"/>
                    <a:pt x="3616" y="411"/>
                    <a:pt x="3386" y="181"/>
                  </a:cubicBezTo>
                  <a:cubicBezTo>
                    <a:pt x="3222" y="33"/>
                    <a:pt x="3189" y="0"/>
                    <a:pt x="3090"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8"/>
            <p:cNvSpPr/>
            <p:nvPr/>
          </p:nvSpPr>
          <p:spPr>
            <a:xfrm>
              <a:off x="6172896" y="3262140"/>
              <a:ext cx="702581" cy="217497"/>
            </a:xfrm>
            <a:custGeom>
              <a:avLst/>
              <a:gdLst/>
              <a:ahLst/>
              <a:cxnLst/>
              <a:rect l="l" t="t" r="r" b="b"/>
              <a:pathLst>
                <a:path w="22092" h="6839" extrusionOk="0">
                  <a:moveTo>
                    <a:pt x="21763" y="1"/>
                  </a:moveTo>
                  <a:cubicBezTo>
                    <a:pt x="21549" y="17"/>
                    <a:pt x="21335" y="83"/>
                    <a:pt x="21138" y="149"/>
                  </a:cubicBezTo>
                  <a:cubicBezTo>
                    <a:pt x="20842" y="264"/>
                    <a:pt x="20530" y="330"/>
                    <a:pt x="20218" y="379"/>
                  </a:cubicBezTo>
                  <a:lnTo>
                    <a:pt x="20053" y="395"/>
                  </a:lnTo>
                  <a:lnTo>
                    <a:pt x="19445" y="395"/>
                  </a:lnTo>
                  <a:lnTo>
                    <a:pt x="19330" y="379"/>
                  </a:lnTo>
                  <a:lnTo>
                    <a:pt x="19297" y="379"/>
                  </a:lnTo>
                  <a:lnTo>
                    <a:pt x="19166" y="363"/>
                  </a:lnTo>
                  <a:lnTo>
                    <a:pt x="19116" y="363"/>
                  </a:lnTo>
                  <a:lnTo>
                    <a:pt x="18936" y="330"/>
                  </a:lnTo>
                  <a:lnTo>
                    <a:pt x="18673" y="297"/>
                  </a:lnTo>
                  <a:lnTo>
                    <a:pt x="18262" y="231"/>
                  </a:lnTo>
                  <a:cubicBezTo>
                    <a:pt x="18064" y="198"/>
                    <a:pt x="17867" y="182"/>
                    <a:pt x="17670" y="182"/>
                  </a:cubicBezTo>
                  <a:cubicBezTo>
                    <a:pt x="17621" y="182"/>
                    <a:pt x="17571" y="182"/>
                    <a:pt x="17538" y="198"/>
                  </a:cubicBezTo>
                  <a:cubicBezTo>
                    <a:pt x="17522" y="198"/>
                    <a:pt x="17522" y="215"/>
                    <a:pt x="17506" y="215"/>
                  </a:cubicBezTo>
                  <a:cubicBezTo>
                    <a:pt x="17391" y="363"/>
                    <a:pt x="17243" y="478"/>
                    <a:pt x="17062" y="527"/>
                  </a:cubicBezTo>
                  <a:cubicBezTo>
                    <a:pt x="16934" y="591"/>
                    <a:pt x="16797" y="615"/>
                    <a:pt x="16658" y="615"/>
                  </a:cubicBezTo>
                  <a:cubicBezTo>
                    <a:pt x="16617" y="615"/>
                    <a:pt x="16576" y="613"/>
                    <a:pt x="16536" y="609"/>
                  </a:cubicBezTo>
                  <a:cubicBezTo>
                    <a:pt x="16437" y="593"/>
                    <a:pt x="16322" y="560"/>
                    <a:pt x="16224" y="510"/>
                  </a:cubicBezTo>
                  <a:cubicBezTo>
                    <a:pt x="15829" y="330"/>
                    <a:pt x="15418" y="215"/>
                    <a:pt x="14991" y="149"/>
                  </a:cubicBezTo>
                  <a:cubicBezTo>
                    <a:pt x="14794" y="116"/>
                    <a:pt x="14580" y="83"/>
                    <a:pt x="14383" y="83"/>
                  </a:cubicBezTo>
                  <a:cubicBezTo>
                    <a:pt x="14235" y="83"/>
                    <a:pt x="14218" y="83"/>
                    <a:pt x="14169" y="182"/>
                  </a:cubicBezTo>
                  <a:cubicBezTo>
                    <a:pt x="14021" y="428"/>
                    <a:pt x="13807" y="625"/>
                    <a:pt x="13561" y="757"/>
                  </a:cubicBezTo>
                  <a:cubicBezTo>
                    <a:pt x="13413" y="839"/>
                    <a:pt x="13265" y="905"/>
                    <a:pt x="13117" y="971"/>
                  </a:cubicBezTo>
                  <a:cubicBezTo>
                    <a:pt x="12427" y="1234"/>
                    <a:pt x="12147" y="1316"/>
                    <a:pt x="11934" y="1316"/>
                  </a:cubicBezTo>
                  <a:cubicBezTo>
                    <a:pt x="11835" y="1316"/>
                    <a:pt x="11753" y="1316"/>
                    <a:pt x="11654" y="1283"/>
                  </a:cubicBezTo>
                  <a:cubicBezTo>
                    <a:pt x="11408" y="1217"/>
                    <a:pt x="11145" y="1201"/>
                    <a:pt x="10898" y="1201"/>
                  </a:cubicBezTo>
                  <a:lnTo>
                    <a:pt x="10849" y="1201"/>
                  </a:lnTo>
                  <a:cubicBezTo>
                    <a:pt x="10191" y="1201"/>
                    <a:pt x="10126" y="1217"/>
                    <a:pt x="9928" y="1267"/>
                  </a:cubicBezTo>
                  <a:lnTo>
                    <a:pt x="9879" y="1283"/>
                  </a:lnTo>
                  <a:cubicBezTo>
                    <a:pt x="9550" y="1365"/>
                    <a:pt x="9238" y="1431"/>
                    <a:pt x="8926" y="1480"/>
                  </a:cubicBezTo>
                  <a:cubicBezTo>
                    <a:pt x="8465" y="1546"/>
                    <a:pt x="8252" y="1579"/>
                    <a:pt x="8120" y="1579"/>
                  </a:cubicBezTo>
                  <a:lnTo>
                    <a:pt x="8071" y="1579"/>
                  </a:lnTo>
                  <a:cubicBezTo>
                    <a:pt x="7972" y="1579"/>
                    <a:pt x="7874" y="1562"/>
                    <a:pt x="7792" y="1513"/>
                  </a:cubicBezTo>
                  <a:cubicBezTo>
                    <a:pt x="7578" y="1398"/>
                    <a:pt x="7348" y="1332"/>
                    <a:pt x="7101" y="1299"/>
                  </a:cubicBezTo>
                  <a:cubicBezTo>
                    <a:pt x="6838" y="1250"/>
                    <a:pt x="6575" y="1217"/>
                    <a:pt x="6312" y="1201"/>
                  </a:cubicBezTo>
                  <a:cubicBezTo>
                    <a:pt x="6298" y="1196"/>
                    <a:pt x="6285" y="1194"/>
                    <a:pt x="6273" y="1194"/>
                  </a:cubicBezTo>
                  <a:cubicBezTo>
                    <a:pt x="6244" y="1194"/>
                    <a:pt x="6220" y="1206"/>
                    <a:pt x="6197" y="1217"/>
                  </a:cubicBezTo>
                  <a:cubicBezTo>
                    <a:pt x="6099" y="1267"/>
                    <a:pt x="5984" y="1299"/>
                    <a:pt x="5885" y="1299"/>
                  </a:cubicBezTo>
                  <a:cubicBezTo>
                    <a:pt x="5753" y="1316"/>
                    <a:pt x="5688" y="1414"/>
                    <a:pt x="5556" y="1612"/>
                  </a:cubicBezTo>
                  <a:cubicBezTo>
                    <a:pt x="5392" y="1908"/>
                    <a:pt x="5129" y="2138"/>
                    <a:pt x="4817" y="2269"/>
                  </a:cubicBezTo>
                  <a:cubicBezTo>
                    <a:pt x="4475" y="2392"/>
                    <a:pt x="4111" y="2458"/>
                    <a:pt x="3743" y="2458"/>
                  </a:cubicBezTo>
                  <a:cubicBezTo>
                    <a:pt x="3668" y="2458"/>
                    <a:pt x="3593" y="2455"/>
                    <a:pt x="3518" y="2450"/>
                  </a:cubicBezTo>
                  <a:lnTo>
                    <a:pt x="2335" y="2450"/>
                  </a:lnTo>
                  <a:cubicBezTo>
                    <a:pt x="2285" y="2450"/>
                    <a:pt x="2252" y="2434"/>
                    <a:pt x="2203" y="2434"/>
                  </a:cubicBezTo>
                  <a:lnTo>
                    <a:pt x="2154" y="2434"/>
                  </a:lnTo>
                  <a:lnTo>
                    <a:pt x="2072" y="2417"/>
                  </a:lnTo>
                  <a:lnTo>
                    <a:pt x="2022" y="2401"/>
                  </a:lnTo>
                  <a:lnTo>
                    <a:pt x="1957" y="2384"/>
                  </a:lnTo>
                  <a:cubicBezTo>
                    <a:pt x="1907" y="2417"/>
                    <a:pt x="1891" y="2434"/>
                    <a:pt x="1858" y="2466"/>
                  </a:cubicBezTo>
                  <a:lnTo>
                    <a:pt x="1792" y="2516"/>
                  </a:lnTo>
                  <a:cubicBezTo>
                    <a:pt x="1759" y="2549"/>
                    <a:pt x="1726" y="2565"/>
                    <a:pt x="1710" y="2598"/>
                  </a:cubicBezTo>
                  <a:lnTo>
                    <a:pt x="1644" y="2664"/>
                  </a:lnTo>
                  <a:lnTo>
                    <a:pt x="1579" y="2729"/>
                  </a:lnTo>
                  <a:lnTo>
                    <a:pt x="1529" y="2795"/>
                  </a:lnTo>
                  <a:lnTo>
                    <a:pt x="1480" y="2861"/>
                  </a:lnTo>
                  <a:lnTo>
                    <a:pt x="1431" y="2910"/>
                  </a:lnTo>
                  <a:cubicBezTo>
                    <a:pt x="1431" y="2943"/>
                    <a:pt x="1414" y="2959"/>
                    <a:pt x="1398" y="2976"/>
                  </a:cubicBezTo>
                  <a:lnTo>
                    <a:pt x="1365" y="3025"/>
                  </a:lnTo>
                  <a:cubicBezTo>
                    <a:pt x="1365" y="3042"/>
                    <a:pt x="1348" y="3075"/>
                    <a:pt x="1332" y="3091"/>
                  </a:cubicBezTo>
                  <a:cubicBezTo>
                    <a:pt x="1332" y="3107"/>
                    <a:pt x="1316" y="3107"/>
                    <a:pt x="1316" y="3124"/>
                  </a:cubicBezTo>
                  <a:cubicBezTo>
                    <a:pt x="1316" y="3140"/>
                    <a:pt x="1299" y="3157"/>
                    <a:pt x="1299" y="3190"/>
                  </a:cubicBezTo>
                  <a:lnTo>
                    <a:pt x="1299" y="3206"/>
                  </a:lnTo>
                  <a:cubicBezTo>
                    <a:pt x="1283" y="3222"/>
                    <a:pt x="1283" y="3239"/>
                    <a:pt x="1283" y="3255"/>
                  </a:cubicBezTo>
                  <a:cubicBezTo>
                    <a:pt x="1283" y="3321"/>
                    <a:pt x="1299" y="3387"/>
                    <a:pt x="1299" y="3453"/>
                  </a:cubicBezTo>
                  <a:cubicBezTo>
                    <a:pt x="1398" y="3765"/>
                    <a:pt x="1398" y="4110"/>
                    <a:pt x="1299" y="4422"/>
                  </a:cubicBezTo>
                  <a:cubicBezTo>
                    <a:pt x="1283" y="4488"/>
                    <a:pt x="1266" y="4537"/>
                    <a:pt x="1233" y="4587"/>
                  </a:cubicBezTo>
                  <a:lnTo>
                    <a:pt x="1233" y="4603"/>
                  </a:lnTo>
                  <a:cubicBezTo>
                    <a:pt x="1201" y="4636"/>
                    <a:pt x="1168" y="4685"/>
                    <a:pt x="1135" y="4718"/>
                  </a:cubicBezTo>
                  <a:lnTo>
                    <a:pt x="1118" y="4718"/>
                  </a:lnTo>
                  <a:cubicBezTo>
                    <a:pt x="1085" y="4751"/>
                    <a:pt x="1053" y="4767"/>
                    <a:pt x="1020" y="4784"/>
                  </a:cubicBezTo>
                  <a:lnTo>
                    <a:pt x="987" y="4784"/>
                  </a:lnTo>
                  <a:cubicBezTo>
                    <a:pt x="954" y="4800"/>
                    <a:pt x="905" y="4800"/>
                    <a:pt x="872" y="4800"/>
                  </a:cubicBezTo>
                  <a:lnTo>
                    <a:pt x="757" y="4800"/>
                  </a:lnTo>
                  <a:cubicBezTo>
                    <a:pt x="707" y="4800"/>
                    <a:pt x="658" y="4800"/>
                    <a:pt x="609" y="4784"/>
                  </a:cubicBezTo>
                  <a:cubicBezTo>
                    <a:pt x="379" y="5359"/>
                    <a:pt x="66" y="6214"/>
                    <a:pt x="17" y="6625"/>
                  </a:cubicBezTo>
                  <a:cubicBezTo>
                    <a:pt x="17" y="6707"/>
                    <a:pt x="1" y="6789"/>
                    <a:pt x="1" y="6838"/>
                  </a:cubicBezTo>
                  <a:lnTo>
                    <a:pt x="5260" y="6838"/>
                  </a:lnTo>
                  <a:lnTo>
                    <a:pt x="11819" y="6280"/>
                  </a:lnTo>
                  <a:cubicBezTo>
                    <a:pt x="11884" y="6280"/>
                    <a:pt x="13002" y="6181"/>
                    <a:pt x="13939" y="6132"/>
                  </a:cubicBezTo>
                  <a:lnTo>
                    <a:pt x="14185" y="6132"/>
                  </a:lnTo>
                  <a:cubicBezTo>
                    <a:pt x="14399" y="6132"/>
                    <a:pt x="14580" y="6115"/>
                    <a:pt x="14728" y="6115"/>
                  </a:cubicBezTo>
                  <a:lnTo>
                    <a:pt x="14974" y="6115"/>
                  </a:lnTo>
                  <a:cubicBezTo>
                    <a:pt x="15020" y="6127"/>
                    <a:pt x="15066" y="6132"/>
                    <a:pt x="15111" y="6132"/>
                  </a:cubicBezTo>
                  <a:cubicBezTo>
                    <a:pt x="15330" y="6132"/>
                    <a:pt x="15540" y="6007"/>
                    <a:pt x="15648" y="5803"/>
                  </a:cubicBezTo>
                  <a:cubicBezTo>
                    <a:pt x="15698" y="5737"/>
                    <a:pt x="15730" y="5671"/>
                    <a:pt x="15780" y="5589"/>
                  </a:cubicBezTo>
                  <a:cubicBezTo>
                    <a:pt x="15829" y="5524"/>
                    <a:pt x="15878" y="5409"/>
                    <a:pt x="15944" y="5293"/>
                  </a:cubicBezTo>
                  <a:cubicBezTo>
                    <a:pt x="15961" y="5244"/>
                    <a:pt x="15993" y="5195"/>
                    <a:pt x="16026" y="5129"/>
                  </a:cubicBezTo>
                  <a:cubicBezTo>
                    <a:pt x="16076" y="5030"/>
                    <a:pt x="16125" y="4932"/>
                    <a:pt x="16191" y="4800"/>
                  </a:cubicBezTo>
                  <a:lnTo>
                    <a:pt x="16487" y="4225"/>
                  </a:lnTo>
                  <a:cubicBezTo>
                    <a:pt x="16552" y="4094"/>
                    <a:pt x="16602" y="4028"/>
                    <a:pt x="16667" y="3979"/>
                  </a:cubicBezTo>
                  <a:cubicBezTo>
                    <a:pt x="16799" y="3831"/>
                    <a:pt x="17029" y="3798"/>
                    <a:pt x="17489" y="3748"/>
                  </a:cubicBezTo>
                  <a:cubicBezTo>
                    <a:pt x="17785" y="3716"/>
                    <a:pt x="18081" y="3666"/>
                    <a:pt x="18360" y="3568"/>
                  </a:cubicBezTo>
                  <a:cubicBezTo>
                    <a:pt x="18574" y="3485"/>
                    <a:pt x="18590" y="3469"/>
                    <a:pt x="18623" y="3387"/>
                  </a:cubicBezTo>
                  <a:cubicBezTo>
                    <a:pt x="18788" y="3140"/>
                    <a:pt x="18985" y="2910"/>
                    <a:pt x="19215" y="2713"/>
                  </a:cubicBezTo>
                  <a:cubicBezTo>
                    <a:pt x="19757" y="2236"/>
                    <a:pt x="19905" y="2203"/>
                    <a:pt x="20152" y="2171"/>
                  </a:cubicBezTo>
                  <a:cubicBezTo>
                    <a:pt x="20267" y="2171"/>
                    <a:pt x="20382" y="2138"/>
                    <a:pt x="20481" y="2105"/>
                  </a:cubicBezTo>
                  <a:cubicBezTo>
                    <a:pt x="20612" y="2055"/>
                    <a:pt x="20760" y="2023"/>
                    <a:pt x="20892" y="2023"/>
                  </a:cubicBezTo>
                  <a:cubicBezTo>
                    <a:pt x="20957" y="2023"/>
                    <a:pt x="21007" y="2039"/>
                    <a:pt x="21072" y="2039"/>
                  </a:cubicBezTo>
                  <a:cubicBezTo>
                    <a:pt x="21226" y="2083"/>
                    <a:pt x="21394" y="2105"/>
                    <a:pt x="21562" y="2105"/>
                  </a:cubicBezTo>
                  <a:cubicBezTo>
                    <a:pt x="21646" y="2105"/>
                    <a:pt x="21730" y="2099"/>
                    <a:pt x="21812" y="2088"/>
                  </a:cubicBezTo>
                  <a:cubicBezTo>
                    <a:pt x="21911" y="2088"/>
                    <a:pt x="22009" y="2072"/>
                    <a:pt x="22091" y="2039"/>
                  </a:cubicBezTo>
                  <a:lnTo>
                    <a:pt x="22059" y="1940"/>
                  </a:lnTo>
                  <a:cubicBezTo>
                    <a:pt x="21927" y="1727"/>
                    <a:pt x="21894" y="1480"/>
                    <a:pt x="21943" y="1234"/>
                  </a:cubicBezTo>
                  <a:cubicBezTo>
                    <a:pt x="21943" y="1184"/>
                    <a:pt x="21960" y="1151"/>
                    <a:pt x="21960" y="1102"/>
                  </a:cubicBezTo>
                  <a:lnTo>
                    <a:pt x="21960" y="971"/>
                  </a:lnTo>
                  <a:lnTo>
                    <a:pt x="21960" y="954"/>
                  </a:lnTo>
                  <a:cubicBezTo>
                    <a:pt x="21960" y="888"/>
                    <a:pt x="21960" y="839"/>
                    <a:pt x="21943" y="790"/>
                  </a:cubicBezTo>
                  <a:lnTo>
                    <a:pt x="21943" y="773"/>
                  </a:lnTo>
                  <a:cubicBezTo>
                    <a:pt x="21943" y="708"/>
                    <a:pt x="21927" y="658"/>
                    <a:pt x="21911" y="609"/>
                  </a:cubicBezTo>
                  <a:lnTo>
                    <a:pt x="21911" y="576"/>
                  </a:lnTo>
                  <a:cubicBezTo>
                    <a:pt x="21911" y="527"/>
                    <a:pt x="21894" y="478"/>
                    <a:pt x="21878" y="412"/>
                  </a:cubicBezTo>
                  <a:lnTo>
                    <a:pt x="21878" y="395"/>
                  </a:lnTo>
                  <a:cubicBezTo>
                    <a:pt x="21878" y="346"/>
                    <a:pt x="21861" y="297"/>
                    <a:pt x="21845" y="247"/>
                  </a:cubicBezTo>
                  <a:lnTo>
                    <a:pt x="21845" y="231"/>
                  </a:lnTo>
                  <a:cubicBezTo>
                    <a:pt x="21828" y="182"/>
                    <a:pt x="21828" y="132"/>
                    <a:pt x="21812" y="100"/>
                  </a:cubicBezTo>
                  <a:cubicBezTo>
                    <a:pt x="21796" y="67"/>
                    <a:pt x="21779" y="34"/>
                    <a:pt x="21763"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8"/>
            <p:cNvSpPr/>
            <p:nvPr/>
          </p:nvSpPr>
          <p:spPr>
            <a:xfrm>
              <a:off x="6767812" y="3177984"/>
              <a:ext cx="161557" cy="78934"/>
            </a:xfrm>
            <a:custGeom>
              <a:avLst/>
              <a:gdLst/>
              <a:ahLst/>
              <a:cxnLst/>
              <a:rect l="l" t="t" r="r" b="b"/>
              <a:pathLst>
                <a:path w="5080" h="2482" extrusionOk="0">
                  <a:moveTo>
                    <a:pt x="4866" y="1"/>
                  </a:moveTo>
                  <a:lnTo>
                    <a:pt x="4767" y="50"/>
                  </a:lnTo>
                  <a:lnTo>
                    <a:pt x="4668" y="83"/>
                  </a:lnTo>
                  <a:cubicBezTo>
                    <a:pt x="4553" y="132"/>
                    <a:pt x="4389" y="198"/>
                    <a:pt x="3929" y="428"/>
                  </a:cubicBezTo>
                  <a:cubicBezTo>
                    <a:pt x="3764" y="494"/>
                    <a:pt x="3633" y="576"/>
                    <a:pt x="3501" y="675"/>
                  </a:cubicBezTo>
                  <a:cubicBezTo>
                    <a:pt x="3469" y="822"/>
                    <a:pt x="3354" y="938"/>
                    <a:pt x="3189" y="987"/>
                  </a:cubicBezTo>
                  <a:cubicBezTo>
                    <a:pt x="3123" y="1003"/>
                    <a:pt x="3074" y="1020"/>
                    <a:pt x="2992" y="1020"/>
                  </a:cubicBezTo>
                  <a:cubicBezTo>
                    <a:pt x="2729" y="1020"/>
                    <a:pt x="2482" y="822"/>
                    <a:pt x="2269" y="658"/>
                  </a:cubicBezTo>
                  <a:cubicBezTo>
                    <a:pt x="2170" y="576"/>
                    <a:pt x="2055" y="494"/>
                    <a:pt x="1940" y="428"/>
                  </a:cubicBezTo>
                  <a:cubicBezTo>
                    <a:pt x="1907" y="412"/>
                    <a:pt x="1874" y="412"/>
                    <a:pt x="1841" y="395"/>
                  </a:cubicBezTo>
                  <a:cubicBezTo>
                    <a:pt x="1841" y="428"/>
                    <a:pt x="1841" y="477"/>
                    <a:pt x="1841" y="510"/>
                  </a:cubicBezTo>
                  <a:lnTo>
                    <a:pt x="1841" y="543"/>
                  </a:lnTo>
                  <a:cubicBezTo>
                    <a:pt x="1841" y="576"/>
                    <a:pt x="1825" y="625"/>
                    <a:pt x="1808" y="658"/>
                  </a:cubicBezTo>
                  <a:cubicBezTo>
                    <a:pt x="1808" y="675"/>
                    <a:pt x="1808" y="675"/>
                    <a:pt x="1808" y="691"/>
                  </a:cubicBezTo>
                  <a:cubicBezTo>
                    <a:pt x="1792" y="724"/>
                    <a:pt x="1776" y="773"/>
                    <a:pt x="1759" y="806"/>
                  </a:cubicBezTo>
                  <a:lnTo>
                    <a:pt x="1759" y="822"/>
                  </a:lnTo>
                  <a:cubicBezTo>
                    <a:pt x="1726" y="855"/>
                    <a:pt x="1693" y="905"/>
                    <a:pt x="1661" y="938"/>
                  </a:cubicBezTo>
                  <a:cubicBezTo>
                    <a:pt x="1546" y="1053"/>
                    <a:pt x="1414" y="1135"/>
                    <a:pt x="1250" y="1135"/>
                  </a:cubicBezTo>
                  <a:cubicBezTo>
                    <a:pt x="1052" y="1168"/>
                    <a:pt x="855" y="1233"/>
                    <a:pt x="674" y="1316"/>
                  </a:cubicBezTo>
                  <a:lnTo>
                    <a:pt x="362" y="1431"/>
                  </a:lnTo>
                  <a:cubicBezTo>
                    <a:pt x="0" y="1562"/>
                    <a:pt x="0" y="1562"/>
                    <a:pt x="0" y="1924"/>
                  </a:cubicBezTo>
                  <a:cubicBezTo>
                    <a:pt x="0" y="2055"/>
                    <a:pt x="33" y="2170"/>
                    <a:pt x="116" y="2269"/>
                  </a:cubicBezTo>
                  <a:cubicBezTo>
                    <a:pt x="148" y="2302"/>
                    <a:pt x="165" y="2351"/>
                    <a:pt x="181" y="2384"/>
                  </a:cubicBezTo>
                  <a:lnTo>
                    <a:pt x="280" y="2400"/>
                  </a:lnTo>
                  <a:cubicBezTo>
                    <a:pt x="549" y="2457"/>
                    <a:pt x="819" y="2482"/>
                    <a:pt x="1094" y="2482"/>
                  </a:cubicBezTo>
                  <a:cubicBezTo>
                    <a:pt x="1221" y="2482"/>
                    <a:pt x="1350" y="2477"/>
                    <a:pt x="1480" y="2466"/>
                  </a:cubicBezTo>
                  <a:cubicBezTo>
                    <a:pt x="1759" y="2417"/>
                    <a:pt x="2055" y="2351"/>
                    <a:pt x="2318" y="2252"/>
                  </a:cubicBezTo>
                  <a:cubicBezTo>
                    <a:pt x="2565" y="2170"/>
                    <a:pt x="2795" y="2104"/>
                    <a:pt x="3058" y="2088"/>
                  </a:cubicBezTo>
                  <a:cubicBezTo>
                    <a:pt x="3070" y="2086"/>
                    <a:pt x="3083" y="2085"/>
                    <a:pt x="3096" y="2085"/>
                  </a:cubicBezTo>
                  <a:cubicBezTo>
                    <a:pt x="3182" y="2085"/>
                    <a:pt x="3266" y="2132"/>
                    <a:pt x="3337" y="2203"/>
                  </a:cubicBezTo>
                  <a:lnTo>
                    <a:pt x="3403" y="2203"/>
                  </a:lnTo>
                  <a:lnTo>
                    <a:pt x="3452" y="2220"/>
                  </a:lnTo>
                  <a:lnTo>
                    <a:pt x="3469" y="2220"/>
                  </a:lnTo>
                  <a:lnTo>
                    <a:pt x="3518" y="2236"/>
                  </a:lnTo>
                  <a:lnTo>
                    <a:pt x="3666" y="2236"/>
                  </a:lnTo>
                  <a:lnTo>
                    <a:pt x="3748" y="2252"/>
                  </a:lnTo>
                  <a:lnTo>
                    <a:pt x="3962" y="2252"/>
                  </a:lnTo>
                  <a:lnTo>
                    <a:pt x="4159" y="2269"/>
                  </a:lnTo>
                  <a:lnTo>
                    <a:pt x="4570" y="2269"/>
                  </a:lnTo>
                  <a:lnTo>
                    <a:pt x="4668" y="2252"/>
                  </a:lnTo>
                  <a:lnTo>
                    <a:pt x="4701" y="2252"/>
                  </a:lnTo>
                  <a:lnTo>
                    <a:pt x="4833" y="2236"/>
                  </a:lnTo>
                  <a:lnTo>
                    <a:pt x="4997" y="2236"/>
                  </a:lnTo>
                  <a:lnTo>
                    <a:pt x="4948" y="2006"/>
                  </a:lnTo>
                  <a:cubicBezTo>
                    <a:pt x="4800" y="1809"/>
                    <a:pt x="4718" y="1579"/>
                    <a:pt x="4734" y="1348"/>
                  </a:cubicBezTo>
                  <a:cubicBezTo>
                    <a:pt x="4751" y="1233"/>
                    <a:pt x="4816" y="1135"/>
                    <a:pt x="4931" y="1069"/>
                  </a:cubicBezTo>
                  <a:cubicBezTo>
                    <a:pt x="4981" y="1053"/>
                    <a:pt x="4981" y="1003"/>
                    <a:pt x="4981" y="970"/>
                  </a:cubicBezTo>
                  <a:lnTo>
                    <a:pt x="4981" y="905"/>
                  </a:lnTo>
                  <a:lnTo>
                    <a:pt x="5014" y="839"/>
                  </a:lnTo>
                  <a:cubicBezTo>
                    <a:pt x="5079" y="658"/>
                    <a:pt x="5079" y="461"/>
                    <a:pt x="5014" y="280"/>
                  </a:cubicBezTo>
                  <a:lnTo>
                    <a:pt x="4931" y="165"/>
                  </a:lnTo>
                  <a:lnTo>
                    <a:pt x="4915" y="149"/>
                  </a:lnTo>
                  <a:cubicBezTo>
                    <a:pt x="4915" y="116"/>
                    <a:pt x="4899" y="66"/>
                    <a:pt x="4882" y="34"/>
                  </a:cubicBezTo>
                  <a:cubicBezTo>
                    <a:pt x="4882" y="34"/>
                    <a:pt x="4882" y="17"/>
                    <a:pt x="4866"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8"/>
            <p:cNvSpPr/>
            <p:nvPr/>
          </p:nvSpPr>
          <p:spPr>
            <a:xfrm>
              <a:off x="7228892" y="3490088"/>
              <a:ext cx="32" cy="8396"/>
            </a:xfrm>
            <a:custGeom>
              <a:avLst/>
              <a:gdLst/>
              <a:ahLst/>
              <a:cxnLst/>
              <a:rect l="l" t="t" r="r" b="b"/>
              <a:pathLst>
                <a:path w="1" h="264" extrusionOk="0">
                  <a:moveTo>
                    <a:pt x="1" y="0"/>
                  </a:moveTo>
                  <a:lnTo>
                    <a:pt x="1" y="0"/>
                  </a:lnTo>
                  <a:lnTo>
                    <a:pt x="1" y="263"/>
                  </a:lnTo>
                  <a:lnTo>
                    <a:pt x="1" y="263"/>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8"/>
            <p:cNvSpPr/>
            <p:nvPr/>
          </p:nvSpPr>
          <p:spPr>
            <a:xfrm>
              <a:off x="6689921" y="3192614"/>
              <a:ext cx="704648" cy="297989"/>
            </a:xfrm>
            <a:custGeom>
              <a:avLst/>
              <a:gdLst/>
              <a:ahLst/>
              <a:cxnLst/>
              <a:rect l="l" t="t" r="r" b="b"/>
              <a:pathLst>
                <a:path w="22157" h="9370" extrusionOk="0">
                  <a:moveTo>
                    <a:pt x="17275" y="1"/>
                  </a:moveTo>
                  <a:cubicBezTo>
                    <a:pt x="17210" y="1"/>
                    <a:pt x="17144" y="17"/>
                    <a:pt x="17094" y="67"/>
                  </a:cubicBezTo>
                  <a:cubicBezTo>
                    <a:pt x="16881" y="165"/>
                    <a:pt x="16651" y="247"/>
                    <a:pt x="16421" y="280"/>
                  </a:cubicBezTo>
                  <a:cubicBezTo>
                    <a:pt x="16289" y="313"/>
                    <a:pt x="16141" y="330"/>
                    <a:pt x="15960" y="362"/>
                  </a:cubicBezTo>
                  <a:cubicBezTo>
                    <a:pt x="15106" y="478"/>
                    <a:pt x="15023" y="510"/>
                    <a:pt x="14974" y="543"/>
                  </a:cubicBezTo>
                  <a:cubicBezTo>
                    <a:pt x="14744" y="625"/>
                    <a:pt x="14514" y="691"/>
                    <a:pt x="14284" y="708"/>
                  </a:cubicBezTo>
                  <a:cubicBezTo>
                    <a:pt x="14070" y="757"/>
                    <a:pt x="13840" y="790"/>
                    <a:pt x="13626" y="806"/>
                  </a:cubicBezTo>
                  <a:cubicBezTo>
                    <a:pt x="13561" y="806"/>
                    <a:pt x="13478" y="790"/>
                    <a:pt x="13413" y="757"/>
                  </a:cubicBezTo>
                  <a:cubicBezTo>
                    <a:pt x="13326" y="720"/>
                    <a:pt x="13231" y="701"/>
                    <a:pt x="13133" y="701"/>
                  </a:cubicBezTo>
                  <a:cubicBezTo>
                    <a:pt x="13100" y="701"/>
                    <a:pt x="13068" y="704"/>
                    <a:pt x="13035" y="708"/>
                  </a:cubicBezTo>
                  <a:cubicBezTo>
                    <a:pt x="12657" y="708"/>
                    <a:pt x="12640" y="757"/>
                    <a:pt x="12574" y="856"/>
                  </a:cubicBezTo>
                  <a:cubicBezTo>
                    <a:pt x="12459" y="1086"/>
                    <a:pt x="12279" y="1283"/>
                    <a:pt x="12065" y="1414"/>
                  </a:cubicBezTo>
                  <a:cubicBezTo>
                    <a:pt x="11424" y="1858"/>
                    <a:pt x="10734" y="1973"/>
                    <a:pt x="9764" y="2121"/>
                  </a:cubicBezTo>
                  <a:cubicBezTo>
                    <a:pt x="9616" y="2138"/>
                    <a:pt x="9468" y="2154"/>
                    <a:pt x="9304" y="2187"/>
                  </a:cubicBezTo>
                  <a:cubicBezTo>
                    <a:pt x="9024" y="2236"/>
                    <a:pt x="8728" y="2269"/>
                    <a:pt x="8432" y="2286"/>
                  </a:cubicBezTo>
                  <a:lnTo>
                    <a:pt x="8334" y="2286"/>
                  </a:lnTo>
                  <a:cubicBezTo>
                    <a:pt x="8120" y="2286"/>
                    <a:pt x="7923" y="2286"/>
                    <a:pt x="7726" y="2302"/>
                  </a:cubicBezTo>
                  <a:lnTo>
                    <a:pt x="7512" y="2318"/>
                  </a:lnTo>
                  <a:cubicBezTo>
                    <a:pt x="7265" y="2335"/>
                    <a:pt x="7019" y="2368"/>
                    <a:pt x="6772" y="2417"/>
                  </a:cubicBezTo>
                  <a:lnTo>
                    <a:pt x="6575" y="2417"/>
                  </a:lnTo>
                  <a:lnTo>
                    <a:pt x="6378" y="2401"/>
                  </a:lnTo>
                  <a:cubicBezTo>
                    <a:pt x="6246" y="2401"/>
                    <a:pt x="6131" y="2384"/>
                    <a:pt x="6016" y="2368"/>
                  </a:cubicBezTo>
                  <a:lnTo>
                    <a:pt x="6016" y="2368"/>
                  </a:lnTo>
                  <a:cubicBezTo>
                    <a:pt x="6131" y="2779"/>
                    <a:pt x="6164" y="3190"/>
                    <a:pt x="6098" y="3600"/>
                  </a:cubicBezTo>
                  <a:cubicBezTo>
                    <a:pt x="6115" y="3683"/>
                    <a:pt x="6131" y="3765"/>
                    <a:pt x="6181" y="3847"/>
                  </a:cubicBezTo>
                  <a:cubicBezTo>
                    <a:pt x="6279" y="4028"/>
                    <a:pt x="6312" y="4258"/>
                    <a:pt x="6246" y="4472"/>
                  </a:cubicBezTo>
                  <a:cubicBezTo>
                    <a:pt x="6148" y="4669"/>
                    <a:pt x="5950" y="4767"/>
                    <a:pt x="5572" y="4784"/>
                  </a:cubicBezTo>
                  <a:cubicBezTo>
                    <a:pt x="5479" y="4795"/>
                    <a:pt x="5384" y="4800"/>
                    <a:pt x="5289" y="4800"/>
                  </a:cubicBezTo>
                  <a:cubicBezTo>
                    <a:pt x="5099" y="4800"/>
                    <a:pt x="4909" y="4778"/>
                    <a:pt x="4734" y="4735"/>
                  </a:cubicBezTo>
                  <a:cubicBezTo>
                    <a:pt x="4685" y="4718"/>
                    <a:pt x="4652" y="4702"/>
                    <a:pt x="4603" y="4702"/>
                  </a:cubicBezTo>
                  <a:cubicBezTo>
                    <a:pt x="4520" y="4718"/>
                    <a:pt x="4422" y="4735"/>
                    <a:pt x="4340" y="4767"/>
                  </a:cubicBezTo>
                  <a:cubicBezTo>
                    <a:pt x="4208" y="4817"/>
                    <a:pt x="4077" y="4850"/>
                    <a:pt x="3929" y="4866"/>
                  </a:cubicBezTo>
                  <a:cubicBezTo>
                    <a:pt x="3764" y="4882"/>
                    <a:pt x="3682" y="4882"/>
                    <a:pt x="3206" y="5310"/>
                  </a:cubicBezTo>
                  <a:cubicBezTo>
                    <a:pt x="3008" y="5474"/>
                    <a:pt x="2844" y="5655"/>
                    <a:pt x="2712" y="5869"/>
                  </a:cubicBezTo>
                  <a:cubicBezTo>
                    <a:pt x="2614" y="6049"/>
                    <a:pt x="2449" y="6181"/>
                    <a:pt x="2252" y="6230"/>
                  </a:cubicBezTo>
                  <a:cubicBezTo>
                    <a:pt x="1940" y="6345"/>
                    <a:pt x="1611" y="6411"/>
                    <a:pt x="1282" y="6444"/>
                  </a:cubicBezTo>
                  <a:cubicBezTo>
                    <a:pt x="1069" y="6444"/>
                    <a:pt x="888" y="6477"/>
                    <a:pt x="691" y="6543"/>
                  </a:cubicBezTo>
                  <a:cubicBezTo>
                    <a:pt x="674" y="6575"/>
                    <a:pt x="658" y="6592"/>
                    <a:pt x="641" y="6608"/>
                  </a:cubicBezTo>
                  <a:lnTo>
                    <a:pt x="609" y="6674"/>
                  </a:lnTo>
                  <a:lnTo>
                    <a:pt x="296" y="7266"/>
                  </a:lnTo>
                  <a:cubicBezTo>
                    <a:pt x="231" y="7381"/>
                    <a:pt x="181" y="7479"/>
                    <a:pt x="132" y="7578"/>
                  </a:cubicBezTo>
                  <a:lnTo>
                    <a:pt x="0" y="7825"/>
                  </a:lnTo>
                  <a:cubicBezTo>
                    <a:pt x="198" y="7825"/>
                    <a:pt x="395" y="7841"/>
                    <a:pt x="576" y="7874"/>
                  </a:cubicBezTo>
                  <a:cubicBezTo>
                    <a:pt x="647" y="7885"/>
                    <a:pt x="718" y="7890"/>
                    <a:pt x="789" y="7890"/>
                  </a:cubicBezTo>
                  <a:cubicBezTo>
                    <a:pt x="930" y="7890"/>
                    <a:pt x="1069" y="7868"/>
                    <a:pt x="1200" y="7825"/>
                  </a:cubicBezTo>
                  <a:cubicBezTo>
                    <a:pt x="1259" y="7798"/>
                    <a:pt x="1324" y="7785"/>
                    <a:pt x="1389" y="7785"/>
                  </a:cubicBezTo>
                  <a:cubicBezTo>
                    <a:pt x="1488" y="7785"/>
                    <a:pt x="1588" y="7815"/>
                    <a:pt x="1677" y="7874"/>
                  </a:cubicBezTo>
                  <a:cubicBezTo>
                    <a:pt x="1733" y="7877"/>
                    <a:pt x="1790" y="7878"/>
                    <a:pt x="1847" y="7878"/>
                  </a:cubicBezTo>
                  <a:cubicBezTo>
                    <a:pt x="2124" y="7878"/>
                    <a:pt x="2407" y="7846"/>
                    <a:pt x="2680" y="7792"/>
                  </a:cubicBezTo>
                  <a:cubicBezTo>
                    <a:pt x="2811" y="7759"/>
                    <a:pt x="2910" y="7742"/>
                    <a:pt x="2975" y="7726"/>
                  </a:cubicBezTo>
                  <a:cubicBezTo>
                    <a:pt x="3091" y="7726"/>
                    <a:pt x="3206" y="7660"/>
                    <a:pt x="3271" y="7578"/>
                  </a:cubicBezTo>
                  <a:cubicBezTo>
                    <a:pt x="3321" y="7545"/>
                    <a:pt x="3370" y="7496"/>
                    <a:pt x="3436" y="7430"/>
                  </a:cubicBezTo>
                  <a:cubicBezTo>
                    <a:pt x="3551" y="7348"/>
                    <a:pt x="3666" y="7249"/>
                    <a:pt x="3748" y="7134"/>
                  </a:cubicBezTo>
                  <a:cubicBezTo>
                    <a:pt x="3863" y="6986"/>
                    <a:pt x="4011" y="6855"/>
                    <a:pt x="4159" y="6740"/>
                  </a:cubicBezTo>
                  <a:cubicBezTo>
                    <a:pt x="4257" y="6641"/>
                    <a:pt x="4257" y="6608"/>
                    <a:pt x="4257" y="6575"/>
                  </a:cubicBezTo>
                  <a:cubicBezTo>
                    <a:pt x="4290" y="6165"/>
                    <a:pt x="4586" y="6132"/>
                    <a:pt x="5096" y="6082"/>
                  </a:cubicBezTo>
                  <a:cubicBezTo>
                    <a:pt x="5671" y="6017"/>
                    <a:pt x="6361" y="6000"/>
                    <a:pt x="6937" y="6000"/>
                  </a:cubicBezTo>
                  <a:cubicBezTo>
                    <a:pt x="7039" y="5992"/>
                    <a:pt x="7140" y="5988"/>
                    <a:pt x="7242" y="5988"/>
                  </a:cubicBezTo>
                  <a:cubicBezTo>
                    <a:pt x="7535" y="5988"/>
                    <a:pt x="7828" y="6021"/>
                    <a:pt x="8120" y="6082"/>
                  </a:cubicBezTo>
                  <a:cubicBezTo>
                    <a:pt x="8167" y="6094"/>
                    <a:pt x="8221" y="6106"/>
                    <a:pt x="8278" y="6106"/>
                  </a:cubicBezTo>
                  <a:cubicBezTo>
                    <a:pt x="8302" y="6106"/>
                    <a:pt x="8326" y="6104"/>
                    <a:pt x="8350" y="6099"/>
                  </a:cubicBezTo>
                  <a:cubicBezTo>
                    <a:pt x="8378" y="6095"/>
                    <a:pt x="8406" y="6093"/>
                    <a:pt x="8433" y="6093"/>
                  </a:cubicBezTo>
                  <a:cubicBezTo>
                    <a:pt x="8640" y="6093"/>
                    <a:pt x="8813" y="6215"/>
                    <a:pt x="9090" y="6608"/>
                  </a:cubicBezTo>
                  <a:cubicBezTo>
                    <a:pt x="9369" y="7003"/>
                    <a:pt x="9435" y="7019"/>
                    <a:pt x="9567" y="7019"/>
                  </a:cubicBezTo>
                  <a:cubicBezTo>
                    <a:pt x="9665" y="7019"/>
                    <a:pt x="9764" y="7003"/>
                    <a:pt x="9862" y="6986"/>
                  </a:cubicBezTo>
                  <a:cubicBezTo>
                    <a:pt x="9961" y="6970"/>
                    <a:pt x="10109" y="6953"/>
                    <a:pt x="10273" y="6937"/>
                  </a:cubicBezTo>
                  <a:cubicBezTo>
                    <a:pt x="10503" y="6921"/>
                    <a:pt x="10750" y="6855"/>
                    <a:pt x="10964" y="6756"/>
                  </a:cubicBezTo>
                  <a:cubicBezTo>
                    <a:pt x="11090" y="6693"/>
                    <a:pt x="11223" y="6664"/>
                    <a:pt x="11359" y="6664"/>
                  </a:cubicBezTo>
                  <a:cubicBezTo>
                    <a:pt x="11435" y="6664"/>
                    <a:pt x="11512" y="6673"/>
                    <a:pt x="11588" y="6691"/>
                  </a:cubicBezTo>
                  <a:cubicBezTo>
                    <a:pt x="11619" y="6694"/>
                    <a:pt x="11650" y="6696"/>
                    <a:pt x="11681" y="6696"/>
                  </a:cubicBezTo>
                  <a:cubicBezTo>
                    <a:pt x="11781" y="6696"/>
                    <a:pt x="11878" y="6675"/>
                    <a:pt x="11966" y="6625"/>
                  </a:cubicBezTo>
                  <a:cubicBezTo>
                    <a:pt x="12065" y="6575"/>
                    <a:pt x="12163" y="6559"/>
                    <a:pt x="12279" y="6559"/>
                  </a:cubicBezTo>
                  <a:cubicBezTo>
                    <a:pt x="12492" y="6559"/>
                    <a:pt x="12689" y="6707"/>
                    <a:pt x="12887" y="7052"/>
                  </a:cubicBezTo>
                  <a:cubicBezTo>
                    <a:pt x="13018" y="7266"/>
                    <a:pt x="13100" y="7512"/>
                    <a:pt x="13117" y="7775"/>
                  </a:cubicBezTo>
                  <a:cubicBezTo>
                    <a:pt x="13117" y="7808"/>
                    <a:pt x="13117" y="7825"/>
                    <a:pt x="13117" y="7857"/>
                  </a:cubicBezTo>
                  <a:cubicBezTo>
                    <a:pt x="13281" y="7940"/>
                    <a:pt x="13446" y="8005"/>
                    <a:pt x="13626" y="8038"/>
                  </a:cubicBezTo>
                  <a:cubicBezTo>
                    <a:pt x="14415" y="8268"/>
                    <a:pt x="15155" y="8663"/>
                    <a:pt x="15796" y="9189"/>
                  </a:cubicBezTo>
                  <a:cubicBezTo>
                    <a:pt x="15993" y="9222"/>
                    <a:pt x="16618" y="9320"/>
                    <a:pt x="16914" y="9370"/>
                  </a:cubicBezTo>
                  <a:cubicBezTo>
                    <a:pt x="16914" y="9090"/>
                    <a:pt x="16881" y="8827"/>
                    <a:pt x="16831" y="8548"/>
                  </a:cubicBezTo>
                  <a:cubicBezTo>
                    <a:pt x="16766" y="8219"/>
                    <a:pt x="16749" y="8005"/>
                    <a:pt x="16930" y="7857"/>
                  </a:cubicBezTo>
                  <a:cubicBezTo>
                    <a:pt x="16947" y="7841"/>
                    <a:pt x="16963" y="7825"/>
                    <a:pt x="16996" y="7742"/>
                  </a:cubicBezTo>
                  <a:cubicBezTo>
                    <a:pt x="17078" y="7479"/>
                    <a:pt x="17325" y="7299"/>
                    <a:pt x="17604" y="7266"/>
                  </a:cubicBezTo>
                  <a:cubicBezTo>
                    <a:pt x="17686" y="7249"/>
                    <a:pt x="17768" y="7216"/>
                    <a:pt x="17834" y="7184"/>
                  </a:cubicBezTo>
                  <a:cubicBezTo>
                    <a:pt x="17851" y="7118"/>
                    <a:pt x="17867" y="7052"/>
                    <a:pt x="17867" y="6970"/>
                  </a:cubicBezTo>
                  <a:cubicBezTo>
                    <a:pt x="17883" y="6625"/>
                    <a:pt x="18015" y="6296"/>
                    <a:pt x="18261" y="6049"/>
                  </a:cubicBezTo>
                  <a:cubicBezTo>
                    <a:pt x="18409" y="5885"/>
                    <a:pt x="18524" y="5819"/>
                    <a:pt x="18623" y="5819"/>
                  </a:cubicBezTo>
                  <a:cubicBezTo>
                    <a:pt x="18722" y="5819"/>
                    <a:pt x="18820" y="5885"/>
                    <a:pt x="18853" y="5984"/>
                  </a:cubicBezTo>
                  <a:cubicBezTo>
                    <a:pt x="18985" y="5951"/>
                    <a:pt x="19100" y="5934"/>
                    <a:pt x="19231" y="5918"/>
                  </a:cubicBezTo>
                  <a:cubicBezTo>
                    <a:pt x="19544" y="5885"/>
                    <a:pt x="19856" y="5803"/>
                    <a:pt x="20152" y="5671"/>
                  </a:cubicBezTo>
                  <a:cubicBezTo>
                    <a:pt x="20300" y="5606"/>
                    <a:pt x="20448" y="5556"/>
                    <a:pt x="20595" y="5507"/>
                  </a:cubicBezTo>
                  <a:cubicBezTo>
                    <a:pt x="20612" y="5491"/>
                    <a:pt x="20661" y="5458"/>
                    <a:pt x="20727" y="5408"/>
                  </a:cubicBezTo>
                  <a:cubicBezTo>
                    <a:pt x="20628" y="5343"/>
                    <a:pt x="20530" y="5261"/>
                    <a:pt x="20431" y="5162"/>
                  </a:cubicBezTo>
                  <a:cubicBezTo>
                    <a:pt x="20398" y="5129"/>
                    <a:pt x="20382" y="5096"/>
                    <a:pt x="20365" y="5096"/>
                  </a:cubicBezTo>
                  <a:cubicBezTo>
                    <a:pt x="20218" y="5194"/>
                    <a:pt x="20053" y="5246"/>
                    <a:pt x="19890" y="5246"/>
                  </a:cubicBezTo>
                  <a:cubicBezTo>
                    <a:pt x="19835" y="5246"/>
                    <a:pt x="19779" y="5240"/>
                    <a:pt x="19724" y="5228"/>
                  </a:cubicBezTo>
                  <a:cubicBezTo>
                    <a:pt x="19363" y="5195"/>
                    <a:pt x="19248" y="5178"/>
                    <a:pt x="19231" y="4948"/>
                  </a:cubicBezTo>
                  <a:cubicBezTo>
                    <a:pt x="19215" y="4800"/>
                    <a:pt x="19313" y="4669"/>
                    <a:pt x="19461" y="4636"/>
                  </a:cubicBezTo>
                  <a:cubicBezTo>
                    <a:pt x="19675" y="4587"/>
                    <a:pt x="19724" y="4537"/>
                    <a:pt x="19741" y="4504"/>
                  </a:cubicBezTo>
                  <a:cubicBezTo>
                    <a:pt x="19774" y="4472"/>
                    <a:pt x="19757" y="4488"/>
                    <a:pt x="19774" y="4472"/>
                  </a:cubicBezTo>
                  <a:lnTo>
                    <a:pt x="19757" y="4455"/>
                  </a:lnTo>
                  <a:cubicBezTo>
                    <a:pt x="19675" y="4307"/>
                    <a:pt x="19626" y="4176"/>
                    <a:pt x="19593" y="4028"/>
                  </a:cubicBezTo>
                  <a:cubicBezTo>
                    <a:pt x="19527" y="3863"/>
                    <a:pt x="19511" y="3683"/>
                    <a:pt x="19560" y="3502"/>
                  </a:cubicBezTo>
                  <a:cubicBezTo>
                    <a:pt x="19626" y="3403"/>
                    <a:pt x="19724" y="3321"/>
                    <a:pt x="19839" y="3305"/>
                  </a:cubicBezTo>
                  <a:cubicBezTo>
                    <a:pt x="19922" y="3288"/>
                    <a:pt x="20004" y="3255"/>
                    <a:pt x="20069" y="3206"/>
                  </a:cubicBezTo>
                  <a:cubicBezTo>
                    <a:pt x="20160" y="3132"/>
                    <a:pt x="20271" y="3095"/>
                    <a:pt x="20382" y="3095"/>
                  </a:cubicBezTo>
                  <a:cubicBezTo>
                    <a:pt x="20493" y="3095"/>
                    <a:pt x="20604" y="3132"/>
                    <a:pt x="20694" y="3206"/>
                  </a:cubicBezTo>
                  <a:cubicBezTo>
                    <a:pt x="20776" y="3272"/>
                    <a:pt x="20858" y="3321"/>
                    <a:pt x="20957" y="3337"/>
                  </a:cubicBezTo>
                  <a:cubicBezTo>
                    <a:pt x="21006" y="3370"/>
                    <a:pt x="21072" y="3370"/>
                    <a:pt x="21121" y="3370"/>
                  </a:cubicBezTo>
                  <a:cubicBezTo>
                    <a:pt x="21204" y="3370"/>
                    <a:pt x="21236" y="3354"/>
                    <a:pt x="21302" y="3272"/>
                  </a:cubicBezTo>
                  <a:cubicBezTo>
                    <a:pt x="21335" y="3239"/>
                    <a:pt x="21368" y="3206"/>
                    <a:pt x="21417" y="3157"/>
                  </a:cubicBezTo>
                  <a:cubicBezTo>
                    <a:pt x="21467" y="3107"/>
                    <a:pt x="21516" y="3025"/>
                    <a:pt x="21549" y="2959"/>
                  </a:cubicBezTo>
                  <a:cubicBezTo>
                    <a:pt x="21615" y="2795"/>
                    <a:pt x="21713" y="2647"/>
                    <a:pt x="21812" y="2499"/>
                  </a:cubicBezTo>
                  <a:lnTo>
                    <a:pt x="21828" y="2466"/>
                  </a:lnTo>
                  <a:cubicBezTo>
                    <a:pt x="21960" y="2286"/>
                    <a:pt x="22058" y="2072"/>
                    <a:pt x="22075" y="1842"/>
                  </a:cubicBezTo>
                  <a:cubicBezTo>
                    <a:pt x="22091" y="1743"/>
                    <a:pt x="22124" y="1628"/>
                    <a:pt x="22157" y="1464"/>
                  </a:cubicBezTo>
                  <a:lnTo>
                    <a:pt x="22157" y="1464"/>
                  </a:lnTo>
                  <a:cubicBezTo>
                    <a:pt x="21878" y="1677"/>
                    <a:pt x="21384" y="2006"/>
                    <a:pt x="21105" y="2006"/>
                  </a:cubicBezTo>
                  <a:cubicBezTo>
                    <a:pt x="21023" y="2006"/>
                    <a:pt x="20941" y="1990"/>
                    <a:pt x="20875" y="1940"/>
                  </a:cubicBezTo>
                  <a:lnTo>
                    <a:pt x="20858" y="1907"/>
                  </a:lnTo>
                  <a:cubicBezTo>
                    <a:pt x="20711" y="1973"/>
                    <a:pt x="20546" y="1990"/>
                    <a:pt x="20382" y="1990"/>
                  </a:cubicBezTo>
                  <a:cubicBezTo>
                    <a:pt x="20004" y="1990"/>
                    <a:pt x="19642" y="1907"/>
                    <a:pt x="19297" y="1727"/>
                  </a:cubicBezTo>
                  <a:lnTo>
                    <a:pt x="18426" y="1217"/>
                  </a:lnTo>
                  <a:lnTo>
                    <a:pt x="19396" y="1217"/>
                  </a:lnTo>
                  <a:cubicBezTo>
                    <a:pt x="19494" y="1201"/>
                    <a:pt x="19576" y="1168"/>
                    <a:pt x="19675" y="1135"/>
                  </a:cubicBezTo>
                  <a:lnTo>
                    <a:pt x="19313" y="1086"/>
                  </a:lnTo>
                  <a:lnTo>
                    <a:pt x="20234" y="675"/>
                  </a:lnTo>
                  <a:cubicBezTo>
                    <a:pt x="20497" y="576"/>
                    <a:pt x="20760" y="478"/>
                    <a:pt x="21039" y="395"/>
                  </a:cubicBezTo>
                  <a:lnTo>
                    <a:pt x="20957" y="330"/>
                  </a:lnTo>
                  <a:cubicBezTo>
                    <a:pt x="20842" y="247"/>
                    <a:pt x="20711" y="182"/>
                    <a:pt x="20579" y="165"/>
                  </a:cubicBezTo>
                  <a:cubicBezTo>
                    <a:pt x="20382" y="198"/>
                    <a:pt x="20201" y="280"/>
                    <a:pt x="20053" y="412"/>
                  </a:cubicBezTo>
                  <a:cubicBezTo>
                    <a:pt x="19938" y="510"/>
                    <a:pt x="19807" y="560"/>
                    <a:pt x="19659" y="593"/>
                  </a:cubicBezTo>
                  <a:cubicBezTo>
                    <a:pt x="19626" y="593"/>
                    <a:pt x="19609" y="576"/>
                    <a:pt x="19576" y="576"/>
                  </a:cubicBezTo>
                  <a:lnTo>
                    <a:pt x="19560" y="560"/>
                  </a:lnTo>
                  <a:cubicBezTo>
                    <a:pt x="19527" y="543"/>
                    <a:pt x="19511" y="527"/>
                    <a:pt x="19494" y="510"/>
                  </a:cubicBezTo>
                  <a:cubicBezTo>
                    <a:pt x="19461" y="478"/>
                    <a:pt x="19445" y="445"/>
                    <a:pt x="19445" y="395"/>
                  </a:cubicBezTo>
                  <a:cubicBezTo>
                    <a:pt x="19379" y="395"/>
                    <a:pt x="19297" y="379"/>
                    <a:pt x="19198" y="362"/>
                  </a:cubicBezTo>
                  <a:cubicBezTo>
                    <a:pt x="18952" y="330"/>
                    <a:pt x="18574" y="264"/>
                    <a:pt x="17982" y="132"/>
                  </a:cubicBezTo>
                  <a:cubicBezTo>
                    <a:pt x="17752" y="67"/>
                    <a:pt x="17522" y="17"/>
                    <a:pt x="17275"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8"/>
            <p:cNvSpPr/>
            <p:nvPr/>
          </p:nvSpPr>
          <p:spPr>
            <a:xfrm>
              <a:off x="7408718" y="2520859"/>
              <a:ext cx="137514" cy="117129"/>
            </a:xfrm>
            <a:custGeom>
              <a:avLst/>
              <a:gdLst/>
              <a:ahLst/>
              <a:cxnLst/>
              <a:rect l="l" t="t" r="r" b="b"/>
              <a:pathLst>
                <a:path w="4324" h="3683" extrusionOk="0">
                  <a:moveTo>
                    <a:pt x="1217" y="1"/>
                  </a:moveTo>
                  <a:cubicBezTo>
                    <a:pt x="1086" y="67"/>
                    <a:pt x="938" y="116"/>
                    <a:pt x="790" y="116"/>
                  </a:cubicBezTo>
                  <a:cubicBezTo>
                    <a:pt x="724" y="116"/>
                    <a:pt x="642" y="132"/>
                    <a:pt x="576" y="149"/>
                  </a:cubicBezTo>
                  <a:lnTo>
                    <a:pt x="576" y="165"/>
                  </a:lnTo>
                  <a:cubicBezTo>
                    <a:pt x="527" y="412"/>
                    <a:pt x="395" y="642"/>
                    <a:pt x="198" y="806"/>
                  </a:cubicBezTo>
                  <a:cubicBezTo>
                    <a:pt x="149" y="856"/>
                    <a:pt x="116" y="889"/>
                    <a:pt x="66" y="921"/>
                  </a:cubicBezTo>
                  <a:lnTo>
                    <a:pt x="34" y="954"/>
                  </a:lnTo>
                  <a:lnTo>
                    <a:pt x="1" y="987"/>
                  </a:lnTo>
                  <a:lnTo>
                    <a:pt x="17" y="1004"/>
                  </a:lnTo>
                  <a:lnTo>
                    <a:pt x="83" y="1184"/>
                  </a:lnTo>
                  <a:lnTo>
                    <a:pt x="83" y="1201"/>
                  </a:lnTo>
                  <a:cubicBezTo>
                    <a:pt x="116" y="1267"/>
                    <a:pt x="149" y="1316"/>
                    <a:pt x="165" y="1365"/>
                  </a:cubicBezTo>
                  <a:cubicBezTo>
                    <a:pt x="346" y="1694"/>
                    <a:pt x="428" y="2056"/>
                    <a:pt x="428" y="2417"/>
                  </a:cubicBezTo>
                  <a:lnTo>
                    <a:pt x="428" y="2664"/>
                  </a:lnTo>
                  <a:cubicBezTo>
                    <a:pt x="412" y="2910"/>
                    <a:pt x="445" y="3173"/>
                    <a:pt x="543" y="3420"/>
                  </a:cubicBezTo>
                  <a:lnTo>
                    <a:pt x="642" y="3666"/>
                  </a:lnTo>
                  <a:lnTo>
                    <a:pt x="642" y="3683"/>
                  </a:lnTo>
                  <a:lnTo>
                    <a:pt x="1743" y="2960"/>
                  </a:lnTo>
                  <a:cubicBezTo>
                    <a:pt x="2368" y="2565"/>
                    <a:pt x="2417" y="2549"/>
                    <a:pt x="2499" y="2549"/>
                  </a:cubicBezTo>
                  <a:lnTo>
                    <a:pt x="2631" y="2549"/>
                  </a:lnTo>
                  <a:lnTo>
                    <a:pt x="2696" y="2713"/>
                  </a:lnTo>
                  <a:lnTo>
                    <a:pt x="2696" y="2729"/>
                  </a:lnTo>
                  <a:cubicBezTo>
                    <a:pt x="2713" y="2713"/>
                    <a:pt x="2729" y="2697"/>
                    <a:pt x="2746" y="2680"/>
                  </a:cubicBezTo>
                  <a:cubicBezTo>
                    <a:pt x="2894" y="2532"/>
                    <a:pt x="3074" y="2417"/>
                    <a:pt x="3272" y="2351"/>
                  </a:cubicBezTo>
                  <a:cubicBezTo>
                    <a:pt x="3387" y="2302"/>
                    <a:pt x="3485" y="2253"/>
                    <a:pt x="3584" y="2203"/>
                  </a:cubicBezTo>
                  <a:cubicBezTo>
                    <a:pt x="3650" y="2138"/>
                    <a:pt x="3699" y="2088"/>
                    <a:pt x="4028" y="1957"/>
                  </a:cubicBezTo>
                  <a:cubicBezTo>
                    <a:pt x="4110" y="1924"/>
                    <a:pt x="4208" y="1891"/>
                    <a:pt x="4307" y="1858"/>
                  </a:cubicBezTo>
                  <a:lnTo>
                    <a:pt x="4324" y="1858"/>
                  </a:lnTo>
                  <a:lnTo>
                    <a:pt x="4258" y="1809"/>
                  </a:lnTo>
                  <a:lnTo>
                    <a:pt x="4192" y="1743"/>
                  </a:lnTo>
                  <a:lnTo>
                    <a:pt x="4176" y="1727"/>
                  </a:lnTo>
                  <a:lnTo>
                    <a:pt x="4093" y="1645"/>
                  </a:lnTo>
                  <a:lnTo>
                    <a:pt x="4077" y="1628"/>
                  </a:lnTo>
                  <a:lnTo>
                    <a:pt x="3962" y="1497"/>
                  </a:lnTo>
                  <a:lnTo>
                    <a:pt x="3748" y="1267"/>
                  </a:lnTo>
                  <a:cubicBezTo>
                    <a:pt x="3584" y="1086"/>
                    <a:pt x="3469" y="954"/>
                    <a:pt x="3502" y="757"/>
                  </a:cubicBezTo>
                  <a:cubicBezTo>
                    <a:pt x="3518" y="658"/>
                    <a:pt x="3584" y="576"/>
                    <a:pt x="3666" y="543"/>
                  </a:cubicBezTo>
                  <a:cubicBezTo>
                    <a:pt x="3633" y="478"/>
                    <a:pt x="3617" y="395"/>
                    <a:pt x="3600" y="330"/>
                  </a:cubicBezTo>
                  <a:cubicBezTo>
                    <a:pt x="3584" y="264"/>
                    <a:pt x="3584" y="198"/>
                    <a:pt x="3567" y="132"/>
                  </a:cubicBezTo>
                  <a:lnTo>
                    <a:pt x="3551" y="132"/>
                  </a:lnTo>
                  <a:cubicBezTo>
                    <a:pt x="3502" y="132"/>
                    <a:pt x="3469" y="149"/>
                    <a:pt x="3420" y="149"/>
                  </a:cubicBezTo>
                  <a:lnTo>
                    <a:pt x="3370" y="165"/>
                  </a:lnTo>
                  <a:cubicBezTo>
                    <a:pt x="3304" y="182"/>
                    <a:pt x="3239" y="198"/>
                    <a:pt x="3157" y="215"/>
                  </a:cubicBezTo>
                  <a:lnTo>
                    <a:pt x="3074" y="231"/>
                  </a:lnTo>
                  <a:cubicBezTo>
                    <a:pt x="2910" y="280"/>
                    <a:pt x="2762" y="330"/>
                    <a:pt x="2598" y="363"/>
                  </a:cubicBezTo>
                  <a:cubicBezTo>
                    <a:pt x="2499" y="363"/>
                    <a:pt x="2400" y="395"/>
                    <a:pt x="2318" y="412"/>
                  </a:cubicBezTo>
                  <a:cubicBezTo>
                    <a:pt x="2203" y="445"/>
                    <a:pt x="2105" y="461"/>
                    <a:pt x="2006" y="461"/>
                  </a:cubicBezTo>
                  <a:cubicBezTo>
                    <a:pt x="1957" y="461"/>
                    <a:pt x="1924" y="461"/>
                    <a:pt x="1891" y="445"/>
                  </a:cubicBezTo>
                  <a:cubicBezTo>
                    <a:pt x="1809" y="412"/>
                    <a:pt x="1727" y="363"/>
                    <a:pt x="1694" y="280"/>
                  </a:cubicBezTo>
                  <a:cubicBezTo>
                    <a:pt x="1661" y="231"/>
                    <a:pt x="1612" y="182"/>
                    <a:pt x="1562" y="165"/>
                  </a:cubicBezTo>
                  <a:cubicBezTo>
                    <a:pt x="1529" y="149"/>
                    <a:pt x="1496" y="116"/>
                    <a:pt x="1447" y="100"/>
                  </a:cubicBezTo>
                  <a:lnTo>
                    <a:pt x="1349" y="67"/>
                  </a:lnTo>
                  <a:lnTo>
                    <a:pt x="1217"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8"/>
            <p:cNvSpPr/>
            <p:nvPr/>
          </p:nvSpPr>
          <p:spPr>
            <a:xfrm>
              <a:off x="7535748" y="2498913"/>
              <a:ext cx="72192" cy="75817"/>
            </a:xfrm>
            <a:custGeom>
              <a:avLst/>
              <a:gdLst/>
              <a:ahLst/>
              <a:cxnLst/>
              <a:rect l="l" t="t" r="r" b="b"/>
              <a:pathLst>
                <a:path w="2270" h="2384" extrusionOk="0">
                  <a:moveTo>
                    <a:pt x="330" y="1"/>
                  </a:moveTo>
                  <a:cubicBezTo>
                    <a:pt x="395" y="214"/>
                    <a:pt x="346" y="428"/>
                    <a:pt x="214" y="592"/>
                  </a:cubicBezTo>
                  <a:cubicBezTo>
                    <a:pt x="182" y="625"/>
                    <a:pt x="149" y="658"/>
                    <a:pt x="116" y="675"/>
                  </a:cubicBezTo>
                  <a:lnTo>
                    <a:pt x="83" y="707"/>
                  </a:lnTo>
                  <a:cubicBezTo>
                    <a:pt x="67" y="724"/>
                    <a:pt x="34" y="740"/>
                    <a:pt x="17" y="740"/>
                  </a:cubicBezTo>
                  <a:lnTo>
                    <a:pt x="1" y="740"/>
                  </a:lnTo>
                  <a:cubicBezTo>
                    <a:pt x="1" y="773"/>
                    <a:pt x="1" y="790"/>
                    <a:pt x="17" y="822"/>
                  </a:cubicBezTo>
                  <a:cubicBezTo>
                    <a:pt x="34" y="855"/>
                    <a:pt x="17" y="888"/>
                    <a:pt x="34" y="905"/>
                  </a:cubicBezTo>
                  <a:cubicBezTo>
                    <a:pt x="99" y="1020"/>
                    <a:pt x="116" y="1135"/>
                    <a:pt x="99" y="1266"/>
                  </a:cubicBezTo>
                  <a:cubicBezTo>
                    <a:pt x="99" y="1365"/>
                    <a:pt x="83" y="1447"/>
                    <a:pt x="50" y="1529"/>
                  </a:cubicBezTo>
                  <a:lnTo>
                    <a:pt x="247" y="1726"/>
                  </a:lnTo>
                  <a:cubicBezTo>
                    <a:pt x="346" y="1858"/>
                    <a:pt x="461" y="1973"/>
                    <a:pt x="576" y="2072"/>
                  </a:cubicBezTo>
                  <a:cubicBezTo>
                    <a:pt x="724" y="2104"/>
                    <a:pt x="823" y="2236"/>
                    <a:pt x="823" y="2384"/>
                  </a:cubicBezTo>
                  <a:cubicBezTo>
                    <a:pt x="938" y="2302"/>
                    <a:pt x="1069" y="2236"/>
                    <a:pt x="1184" y="2170"/>
                  </a:cubicBezTo>
                  <a:cubicBezTo>
                    <a:pt x="1283" y="2121"/>
                    <a:pt x="1283" y="2121"/>
                    <a:pt x="1398" y="1973"/>
                  </a:cubicBezTo>
                  <a:cubicBezTo>
                    <a:pt x="1513" y="1809"/>
                    <a:pt x="1579" y="1743"/>
                    <a:pt x="1677" y="1726"/>
                  </a:cubicBezTo>
                  <a:cubicBezTo>
                    <a:pt x="1727" y="1661"/>
                    <a:pt x="1792" y="1595"/>
                    <a:pt x="1842" y="1529"/>
                  </a:cubicBezTo>
                  <a:cubicBezTo>
                    <a:pt x="1940" y="1365"/>
                    <a:pt x="2088" y="1250"/>
                    <a:pt x="2269" y="1200"/>
                  </a:cubicBezTo>
                  <a:cubicBezTo>
                    <a:pt x="2269" y="1200"/>
                    <a:pt x="2253" y="1168"/>
                    <a:pt x="2253" y="1135"/>
                  </a:cubicBezTo>
                  <a:cubicBezTo>
                    <a:pt x="2253" y="1135"/>
                    <a:pt x="2253" y="1118"/>
                    <a:pt x="2253" y="1118"/>
                  </a:cubicBezTo>
                  <a:lnTo>
                    <a:pt x="1858" y="1118"/>
                  </a:lnTo>
                  <a:cubicBezTo>
                    <a:pt x="1743" y="1118"/>
                    <a:pt x="1644" y="1053"/>
                    <a:pt x="1612" y="938"/>
                  </a:cubicBezTo>
                  <a:lnTo>
                    <a:pt x="1612" y="888"/>
                  </a:lnTo>
                  <a:lnTo>
                    <a:pt x="1579" y="872"/>
                  </a:lnTo>
                  <a:cubicBezTo>
                    <a:pt x="1119" y="740"/>
                    <a:pt x="954" y="510"/>
                    <a:pt x="1003" y="116"/>
                  </a:cubicBezTo>
                  <a:lnTo>
                    <a:pt x="1003" y="50"/>
                  </a:lnTo>
                  <a:cubicBezTo>
                    <a:pt x="1003" y="33"/>
                    <a:pt x="987" y="1"/>
                    <a:pt x="7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8"/>
            <p:cNvSpPr/>
            <p:nvPr/>
          </p:nvSpPr>
          <p:spPr>
            <a:xfrm>
              <a:off x="7394597" y="2405851"/>
              <a:ext cx="268190" cy="130199"/>
            </a:xfrm>
            <a:custGeom>
              <a:avLst/>
              <a:gdLst/>
              <a:ahLst/>
              <a:cxnLst/>
              <a:rect l="l" t="t" r="r" b="b"/>
              <a:pathLst>
                <a:path w="8433" h="4094" extrusionOk="0">
                  <a:moveTo>
                    <a:pt x="6296" y="1"/>
                  </a:moveTo>
                  <a:cubicBezTo>
                    <a:pt x="6296" y="1"/>
                    <a:pt x="6280" y="1"/>
                    <a:pt x="6263" y="17"/>
                  </a:cubicBezTo>
                  <a:lnTo>
                    <a:pt x="6214" y="50"/>
                  </a:lnTo>
                  <a:lnTo>
                    <a:pt x="6181" y="67"/>
                  </a:lnTo>
                  <a:lnTo>
                    <a:pt x="6115" y="83"/>
                  </a:lnTo>
                  <a:lnTo>
                    <a:pt x="5918" y="83"/>
                  </a:lnTo>
                  <a:cubicBezTo>
                    <a:pt x="5770" y="83"/>
                    <a:pt x="5622" y="116"/>
                    <a:pt x="5507" y="182"/>
                  </a:cubicBezTo>
                  <a:cubicBezTo>
                    <a:pt x="5244" y="346"/>
                    <a:pt x="5195" y="363"/>
                    <a:pt x="5063" y="395"/>
                  </a:cubicBezTo>
                  <a:cubicBezTo>
                    <a:pt x="4866" y="412"/>
                    <a:pt x="4685" y="461"/>
                    <a:pt x="4505" y="543"/>
                  </a:cubicBezTo>
                  <a:cubicBezTo>
                    <a:pt x="4028" y="708"/>
                    <a:pt x="3995" y="724"/>
                    <a:pt x="3814" y="741"/>
                  </a:cubicBezTo>
                  <a:cubicBezTo>
                    <a:pt x="3518" y="757"/>
                    <a:pt x="3239" y="790"/>
                    <a:pt x="2943" y="856"/>
                  </a:cubicBezTo>
                  <a:lnTo>
                    <a:pt x="2828" y="872"/>
                  </a:lnTo>
                  <a:lnTo>
                    <a:pt x="2549" y="1267"/>
                  </a:lnTo>
                  <a:cubicBezTo>
                    <a:pt x="2483" y="1365"/>
                    <a:pt x="2302" y="1595"/>
                    <a:pt x="1809" y="1595"/>
                  </a:cubicBezTo>
                  <a:cubicBezTo>
                    <a:pt x="1794" y="1598"/>
                    <a:pt x="1779" y="1600"/>
                    <a:pt x="1764" y="1600"/>
                  </a:cubicBezTo>
                  <a:cubicBezTo>
                    <a:pt x="1692" y="1600"/>
                    <a:pt x="1614" y="1570"/>
                    <a:pt x="1546" y="1530"/>
                  </a:cubicBezTo>
                  <a:lnTo>
                    <a:pt x="1250" y="1595"/>
                  </a:lnTo>
                  <a:cubicBezTo>
                    <a:pt x="1004" y="1628"/>
                    <a:pt x="773" y="1743"/>
                    <a:pt x="576" y="1908"/>
                  </a:cubicBezTo>
                  <a:lnTo>
                    <a:pt x="510" y="1973"/>
                  </a:lnTo>
                  <a:lnTo>
                    <a:pt x="510" y="1990"/>
                  </a:lnTo>
                  <a:cubicBezTo>
                    <a:pt x="510" y="2072"/>
                    <a:pt x="510" y="2154"/>
                    <a:pt x="510" y="2253"/>
                  </a:cubicBezTo>
                  <a:cubicBezTo>
                    <a:pt x="510" y="2581"/>
                    <a:pt x="395" y="2927"/>
                    <a:pt x="182" y="3206"/>
                  </a:cubicBezTo>
                  <a:cubicBezTo>
                    <a:pt x="67" y="3370"/>
                    <a:pt x="1" y="3469"/>
                    <a:pt x="231" y="4061"/>
                  </a:cubicBezTo>
                  <a:lnTo>
                    <a:pt x="247" y="4094"/>
                  </a:lnTo>
                  <a:cubicBezTo>
                    <a:pt x="297" y="4061"/>
                    <a:pt x="346" y="4011"/>
                    <a:pt x="379" y="3979"/>
                  </a:cubicBezTo>
                  <a:cubicBezTo>
                    <a:pt x="494" y="3880"/>
                    <a:pt x="576" y="3748"/>
                    <a:pt x="609" y="3601"/>
                  </a:cubicBezTo>
                  <a:cubicBezTo>
                    <a:pt x="691" y="3305"/>
                    <a:pt x="823" y="3206"/>
                    <a:pt x="1201" y="3173"/>
                  </a:cubicBezTo>
                  <a:cubicBezTo>
                    <a:pt x="1299" y="3173"/>
                    <a:pt x="1414" y="3140"/>
                    <a:pt x="1497" y="3091"/>
                  </a:cubicBezTo>
                  <a:cubicBezTo>
                    <a:pt x="1546" y="3058"/>
                    <a:pt x="1595" y="3042"/>
                    <a:pt x="1645" y="3042"/>
                  </a:cubicBezTo>
                  <a:lnTo>
                    <a:pt x="1694" y="3042"/>
                  </a:lnTo>
                  <a:cubicBezTo>
                    <a:pt x="1776" y="3075"/>
                    <a:pt x="1858" y="3091"/>
                    <a:pt x="1924" y="3140"/>
                  </a:cubicBezTo>
                  <a:lnTo>
                    <a:pt x="2023" y="3173"/>
                  </a:lnTo>
                  <a:cubicBezTo>
                    <a:pt x="2056" y="3190"/>
                    <a:pt x="2088" y="3206"/>
                    <a:pt x="2121" y="3222"/>
                  </a:cubicBezTo>
                  <a:cubicBezTo>
                    <a:pt x="2253" y="3288"/>
                    <a:pt x="2384" y="3387"/>
                    <a:pt x="2466" y="3502"/>
                  </a:cubicBezTo>
                  <a:cubicBezTo>
                    <a:pt x="2532" y="3502"/>
                    <a:pt x="2614" y="3485"/>
                    <a:pt x="2680" y="3469"/>
                  </a:cubicBezTo>
                  <a:cubicBezTo>
                    <a:pt x="2795" y="3436"/>
                    <a:pt x="2910" y="3420"/>
                    <a:pt x="3025" y="3403"/>
                  </a:cubicBezTo>
                  <a:lnTo>
                    <a:pt x="3058" y="3403"/>
                  </a:lnTo>
                  <a:lnTo>
                    <a:pt x="3420" y="3305"/>
                  </a:lnTo>
                  <a:lnTo>
                    <a:pt x="3518" y="3272"/>
                  </a:lnTo>
                  <a:cubicBezTo>
                    <a:pt x="3723" y="3217"/>
                    <a:pt x="3927" y="3185"/>
                    <a:pt x="4131" y="3185"/>
                  </a:cubicBezTo>
                  <a:cubicBezTo>
                    <a:pt x="4173" y="3185"/>
                    <a:pt x="4216" y="3187"/>
                    <a:pt x="4258" y="3190"/>
                  </a:cubicBezTo>
                  <a:lnTo>
                    <a:pt x="4324" y="3190"/>
                  </a:lnTo>
                  <a:cubicBezTo>
                    <a:pt x="4324" y="3190"/>
                    <a:pt x="4340" y="3190"/>
                    <a:pt x="4373" y="3140"/>
                  </a:cubicBezTo>
                  <a:cubicBezTo>
                    <a:pt x="4373" y="3124"/>
                    <a:pt x="4373" y="3091"/>
                    <a:pt x="4357" y="3058"/>
                  </a:cubicBezTo>
                  <a:cubicBezTo>
                    <a:pt x="4307" y="2910"/>
                    <a:pt x="4324" y="2746"/>
                    <a:pt x="4390" y="2614"/>
                  </a:cubicBezTo>
                  <a:cubicBezTo>
                    <a:pt x="4478" y="2481"/>
                    <a:pt x="4634" y="2415"/>
                    <a:pt x="4784" y="2415"/>
                  </a:cubicBezTo>
                  <a:cubicBezTo>
                    <a:pt x="4800" y="2415"/>
                    <a:pt x="4817" y="2415"/>
                    <a:pt x="4833" y="2417"/>
                  </a:cubicBezTo>
                  <a:lnTo>
                    <a:pt x="5162" y="2417"/>
                  </a:lnTo>
                  <a:cubicBezTo>
                    <a:pt x="5474" y="2417"/>
                    <a:pt x="5688" y="2434"/>
                    <a:pt x="5836" y="2762"/>
                  </a:cubicBezTo>
                  <a:cubicBezTo>
                    <a:pt x="5885" y="2894"/>
                    <a:pt x="5902" y="3025"/>
                    <a:pt x="5869" y="3157"/>
                  </a:cubicBezTo>
                  <a:lnTo>
                    <a:pt x="5869" y="3190"/>
                  </a:lnTo>
                  <a:cubicBezTo>
                    <a:pt x="5951" y="3239"/>
                    <a:pt x="6033" y="3288"/>
                    <a:pt x="6132" y="3305"/>
                  </a:cubicBezTo>
                  <a:cubicBezTo>
                    <a:pt x="6263" y="3338"/>
                    <a:pt x="6395" y="3403"/>
                    <a:pt x="6493" y="3518"/>
                  </a:cubicBezTo>
                  <a:lnTo>
                    <a:pt x="6724" y="3502"/>
                  </a:lnTo>
                  <a:lnTo>
                    <a:pt x="6855" y="3485"/>
                  </a:lnTo>
                  <a:cubicBezTo>
                    <a:pt x="7085" y="3469"/>
                    <a:pt x="7315" y="3436"/>
                    <a:pt x="7529" y="3370"/>
                  </a:cubicBezTo>
                  <a:cubicBezTo>
                    <a:pt x="7660" y="3321"/>
                    <a:pt x="7775" y="3305"/>
                    <a:pt x="7907" y="3305"/>
                  </a:cubicBezTo>
                  <a:cubicBezTo>
                    <a:pt x="7930" y="3301"/>
                    <a:pt x="7954" y="3299"/>
                    <a:pt x="7979" y="3299"/>
                  </a:cubicBezTo>
                  <a:cubicBezTo>
                    <a:pt x="8058" y="3299"/>
                    <a:pt x="8140" y="3320"/>
                    <a:pt x="8203" y="3370"/>
                  </a:cubicBezTo>
                  <a:lnTo>
                    <a:pt x="8318" y="3091"/>
                  </a:lnTo>
                  <a:cubicBezTo>
                    <a:pt x="8367" y="2976"/>
                    <a:pt x="8400" y="2861"/>
                    <a:pt x="8433" y="2779"/>
                  </a:cubicBezTo>
                  <a:lnTo>
                    <a:pt x="8433" y="2779"/>
                  </a:lnTo>
                  <a:cubicBezTo>
                    <a:pt x="8397" y="2797"/>
                    <a:pt x="8356" y="2808"/>
                    <a:pt x="8295" y="2808"/>
                  </a:cubicBezTo>
                  <a:cubicBezTo>
                    <a:pt x="8190" y="2808"/>
                    <a:pt x="8022" y="2774"/>
                    <a:pt x="7710" y="2680"/>
                  </a:cubicBezTo>
                  <a:cubicBezTo>
                    <a:pt x="7414" y="2598"/>
                    <a:pt x="7118" y="2532"/>
                    <a:pt x="6806" y="2516"/>
                  </a:cubicBezTo>
                  <a:cubicBezTo>
                    <a:pt x="6559" y="2499"/>
                    <a:pt x="6362" y="2483"/>
                    <a:pt x="6247" y="2138"/>
                  </a:cubicBezTo>
                  <a:cubicBezTo>
                    <a:pt x="6230" y="2088"/>
                    <a:pt x="6198" y="2039"/>
                    <a:pt x="6148" y="1990"/>
                  </a:cubicBezTo>
                  <a:cubicBezTo>
                    <a:pt x="6033" y="1842"/>
                    <a:pt x="5984" y="1645"/>
                    <a:pt x="6017" y="1447"/>
                  </a:cubicBezTo>
                  <a:lnTo>
                    <a:pt x="6017" y="1382"/>
                  </a:lnTo>
                  <a:cubicBezTo>
                    <a:pt x="6017" y="1267"/>
                    <a:pt x="6050" y="1168"/>
                    <a:pt x="6132" y="1086"/>
                  </a:cubicBezTo>
                  <a:cubicBezTo>
                    <a:pt x="6181" y="1004"/>
                    <a:pt x="6214" y="921"/>
                    <a:pt x="6230" y="839"/>
                  </a:cubicBezTo>
                  <a:cubicBezTo>
                    <a:pt x="6296" y="626"/>
                    <a:pt x="6411" y="445"/>
                    <a:pt x="6576" y="297"/>
                  </a:cubicBezTo>
                  <a:lnTo>
                    <a:pt x="6510" y="247"/>
                  </a:lnTo>
                  <a:cubicBezTo>
                    <a:pt x="6428" y="132"/>
                    <a:pt x="6345" y="50"/>
                    <a:pt x="62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8"/>
            <p:cNvSpPr/>
            <p:nvPr/>
          </p:nvSpPr>
          <p:spPr>
            <a:xfrm>
              <a:off x="7354872" y="2208246"/>
              <a:ext cx="111913" cy="240491"/>
            </a:xfrm>
            <a:custGeom>
              <a:avLst/>
              <a:gdLst/>
              <a:ahLst/>
              <a:cxnLst/>
              <a:rect l="l" t="t" r="r" b="b"/>
              <a:pathLst>
                <a:path w="3519" h="7562" extrusionOk="0">
                  <a:moveTo>
                    <a:pt x="2548" y="1"/>
                  </a:moveTo>
                  <a:cubicBezTo>
                    <a:pt x="2351" y="83"/>
                    <a:pt x="2187" y="198"/>
                    <a:pt x="2039" y="330"/>
                  </a:cubicBezTo>
                  <a:cubicBezTo>
                    <a:pt x="1661" y="609"/>
                    <a:pt x="1431" y="724"/>
                    <a:pt x="1250" y="724"/>
                  </a:cubicBezTo>
                  <a:cubicBezTo>
                    <a:pt x="1102" y="724"/>
                    <a:pt x="954" y="642"/>
                    <a:pt x="872" y="527"/>
                  </a:cubicBezTo>
                  <a:cubicBezTo>
                    <a:pt x="806" y="461"/>
                    <a:pt x="740" y="412"/>
                    <a:pt x="642" y="379"/>
                  </a:cubicBezTo>
                  <a:cubicBezTo>
                    <a:pt x="642" y="412"/>
                    <a:pt x="625" y="445"/>
                    <a:pt x="609" y="478"/>
                  </a:cubicBezTo>
                  <a:cubicBezTo>
                    <a:pt x="560" y="626"/>
                    <a:pt x="510" y="773"/>
                    <a:pt x="461" y="938"/>
                  </a:cubicBezTo>
                  <a:cubicBezTo>
                    <a:pt x="231" y="1562"/>
                    <a:pt x="1" y="2220"/>
                    <a:pt x="99" y="2647"/>
                  </a:cubicBezTo>
                  <a:lnTo>
                    <a:pt x="116" y="2762"/>
                  </a:lnTo>
                  <a:cubicBezTo>
                    <a:pt x="198" y="3140"/>
                    <a:pt x="313" y="3535"/>
                    <a:pt x="494" y="3880"/>
                  </a:cubicBezTo>
                  <a:cubicBezTo>
                    <a:pt x="543" y="3995"/>
                    <a:pt x="609" y="4110"/>
                    <a:pt x="691" y="4209"/>
                  </a:cubicBezTo>
                  <a:cubicBezTo>
                    <a:pt x="790" y="4324"/>
                    <a:pt x="872" y="4422"/>
                    <a:pt x="1069" y="4965"/>
                  </a:cubicBezTo>
                  <a:cubicBezTo>
                    <a:pt x="1201" y="5244"/>
                    <a:pt x="1299" y="5540"/>
                    <a:pt x="1365" y="5836"/>
                  </a:cubicBezTo>
                  <a:cubicBezTo>
                    <a:pt x="1381" y="5935"/>
                    <a:pt x="1414" y="6066"/>
                    <a:pt x="1496" y="6378"/>
                  </a:cubicBezTo>
                  <a:lnTo>
                    <a:pt x="1562" y="6674"/>
                  </a:lnTo>
                  <a:lnTo>
                    <a:pt x="1628" y="6871"/>
                  </a:lnTo>
                  <a:cubicBezTo>
                    <a:pt x="1628" y="6888"/>
                    <a:pt x="1628" y="6921"/>
                    <a:pt x="1644" y="6937"/>
                  </a:cubicBezTo>
                  <a:cubicBezTo>
                    <a:pt x="1661" y="6986"/>
                    <a:pt x="1661" y="7052"/>
                    <a:pt x="1677" y="7101"/>
                  </a:cubicBezTo>
                  <a:lnTo>
                    <a:pt x="1677" y="7134"/>
                  </a:lnTo>
                  <a:cubicBezTo>
                    <a:pt x="1694" y="7200"/>
                    <a:pt x="1710" y="7266"/>
                    <a:pt x="1710" y="7332"/>
                  </a:cubicBezTo>
                  <a:lnTo>
                    <a:pt x="1710" y="7381"/>
                  </a:lnTo>
                  <a:lnTo>
                    <a:pt x="1727" y="7529"/>
                  </a:lnTo>
                  <a:lnTo>
                    <a:pt x="1727" y="7562"/>
                  </a:lnTo>
                  <a:cubicBezTo>
                    <a:pt x="1940" y="7430"/>
                    <a:pt x="2170" y="7332"/>
                    <a:pt x="2401" y="7282"/>
                  </a:cubicBezTo>
                  <a:cubicBezTo>
                    <a:pt x="2565" y="7233"/>
                    <a:pt x="2729" y="7217"/>
                    <a:pt x="2910" y="7200"/>
                  </a:cubicBezTo>
                  <a:lnTo>
                    <a:pt x="3058" y="7200"/>
                  </a:lnTo>
                  <a:lnTo>
                    <a:pt x="3091" y="7282"/>
                  </a:lnTo>
                  <a:cubicBezTo>
                    <a:pt x="3206" y="7282"/>
                    <a:pt x="3337" y="7249"/>
                    <a:pt x="3436" y="7167"/>
                  </a:cubicBezTo>
                  <a:cubicBezTo>
                    <a:pt x="3403" y="7151"/>
                    <a:pt x="3387" y="7151"/>
                    <a:pt x="3370" y="7134"/>
                  </a:cubicBezTo>
                  <a:cubicBezTo>
                    <a:pt x="3354" y="7118"/>
                    <a:pt x="3337" y="7101"/>
                    <a:pt x="3321" y="7085"/>
                  </a:cubicBezTo>
                  <a:lnTo>
                    <a:pt x="3321" y="7069"/>
                  </a:lnTo>
                  <a:cubicBezTo>
                    <a:pt x="3321" y="7052"/>
                    <a:pt x="3305" y="7036"/>
                    <a:pt x="3305" y="7019"/>
                  </a:cubicBezTo>
                  <a:cubicBezTo>
                    <a:pt x="3288" y="7003"/>
                    <a:pt x="3288" y="6986"/>
                    <a:pt x="3288" y="6970"/>
                  </a:cubicBezTo>
                  <a:cubicBezTo>
                    <a:pt x="3255" y="6822"/>
                    <a:pt x="3321" y="6674"/>
                    <a:pt x="3452" y="6608"/>
                  </a:cubicBezTo>
                  <a:lnTo>
                    <a:pt x="3502" y="6576"/>
                  </a:lnTo>
                  <a:cubicBezTo>
                    <a:pt x="3387" y="6345"/>
                    <a:pt x="3387" y="6247"/>
                    <a:pt x="3370" y="5491"/>
                  </a:cubicBezTo>
                  <a:cubicBezTo>
                    <a:pt x="3337" y="5178"/>
                    <a:pt x="3354" y="4883"/>
                    <a:pt x="3420" y="4587"/>
                  </a:cubicBezTo>
                  <a:cubicBezTo>
                    <a:pt x="3452" y="4389"/>
                    <a:pt x="3485" y="4209"/>
                    <a:pt x="3502" y="4028"/>
                  </a:cubicBezTo>
                  <a:cubicBezTo>
                    <a:pt x="3502" y="3979"/>
                    <a:pt x="3518" y="3896"/>
                    <a:pt x="3518" y="3814"/>
                  </a:cubicBezTo>
                  <a:cubicBezTo>
                    <a:pt x="3370" y="3716"/>
                    <a:pt x="3255" y="3568"/>
                    <a:pt x="3206" y="3387"/>
                  </a:cubicBezTo>
                  <a:cubicBezTo>
                    <a:pt x="3074" y="3091"/>
                    <a:pt x="2943" y="2795"/>
                    <a:pt x="3189" y="2565"/>
                  </a:cubicBezTo>
                  <a:cubicBezTo>
                    <a:pt x="3222" y="2532"/>
                    <a:pt x="3272" y="2499"/>
                    <a:pt x="3288" y="2335"/>
                  </a:cubicBezTo>
                  <a:cubicBezTo>
                    <a:pt x="3321" y="2171"/>
                    <a:pt x="3337" y="2105"/>
                    <a:pt x="3354" y="2055"/>
                  </a:cubicBezTo>
                  <a:cubicBezTo>
                    <a:pt x="3337" y="2006"/>
                    <a:pt x="3321" y="1973"/>
                    <a:pt x="3305" y="1924"/>
                  </a:cubicBezTo>
                  <a:cubicBezTo>
                    <a:pt x="3222" y="1710"/>
                    <a:pt x="3124" y="1497"/>
                    <a:pt x="3009" y="1299"/>
                  </a:cubicBezTo>
                  <a:lnTo>
                    <a:pt x="2976" y="1217"/>
                  </a:lnTo>
                  <a:lnTo>
                    <a:pt x="2631" y="34"/>
                  </a:lnTo>
                  <a:cubicBezTo>
                    <a:pt x="2598" y="34"/>
                    <a:pt x="2565" y="17"/>
                    <a:pt x="254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8"/>
            <p:cNvSpPr/>
            <p:nvPr/>
          </p:nvSpPr>
          <p:spPr>
            <a:xfrm>
              <a:off x="7451083" y="2149725"/>
              <a:ext cx="135415" cy="267650"/>
            </a:xfrm>
            <a:custGeom>
              <a:avLst/>
              <a:gdLst/>
              <a:ahLst/>
              <a:cxnLst/>
              <a:rect l="l" t="t" r="r" b="b"/>
              <a:pathLst>
                <a:path w="4258" h="8416" extrusionOk="0">
                  <a:moveTo>
                    <a:pt x="1101" y="0"/>
                  </a:moveTo>
                  <a:cubicBezTo>
                    <a:pt x="1003" y="181"/>
                    <a:pt x="904" y="345"/>
                    <a:pt x="773" y="510"/>
                  </a:cubicBezTo>
                  <a:cubicBezTo>
                    <a:pt x="658" y="658"/>
                    <a:pt x="510" y="871"/>
                    <a:pt x="280" y="1200"/>
                  </a:cubicBezTo>
                  <a:cubicBezTo>
                    <a:pt x="148" y="1381"/>
                    <a:pt x="66" y="1512"/>
                    <a:pt x="0" y="1594"/>
                  </a:cubicBezTo>
                  <a:lnTo>
                    <a:pt x="362" y="2827"/>
                  </a:lnTo>
                  <a:cubicBezTo>
                    <a:pt x="493" y="3057"/>
                    <a:pt x="608" y="3304"/>
                    <a:pt x="690" y="3550"/>
                  </a:cubicBezTo>
                  <a:cubicBezTo>
                    <a:pt x="690" y="3583"/>
                    <a:pt x="707" y="3616"/>
                    <a:pt x="723" y="3649"/>
                  </a:cubicBezTo>
                  <a:cubicBezTo>
                    <a:pt x="789" y="3731"/>
                    <a:pt x="805" y="3863"/>
                    <a:pt x="756" y="3961"/>
                  </a:cubicBezTo>
                  <a:cubicBezTo>
                    <a:pt x="756" y="4011"/>
                    <a:pt x="723" y="4093"/>
                    <a:pt x="690" y="4290"/>
                  </a:cubicBezTo>
                  <a:cubicBezTo>
                    <a:pt x="674" y="4471"/>
                    <a:pt x="608" y="4635"/>
                    <a:pt x="493" y="4783"/>
                  </a:cubicBezTo>
                  <a:cubicBezTo>
                    <a:pt x="510" y="4816"/>
                    <a:pt x="526" y="4882"/>
                    <a:pt x="575" y="4964"/>
                  </a:cubicBezTo>
                  <a:cubicBezTo>
                    <a:pt x="625" y="5112"/>
                    <a:pt x="674" y="5178"/>
                    <a:pt x="723" y="5194"/>
                  </a:cubicBezTo>
                  <a:cubicBezTo>
                    <a:pt x="986" y="5260"/>
                    <a:pt x="953" y="5523"/>
                    <a:pt x="921" y="5934"/>
                  </a:cubicBezTo>
                  <a:cubicBezTo>
                    <a:pt x="904" y="6147"/>
                    <a:pt x="871" y="6361"/>
                    <a:pt x="822" y="6558"/>
                  </a:cubicBezTo>
                  <a:cubicBezTo>
                    <a:pt x="773" y="6805"/>
                    <a:pt x="773" y="7051"/>
                    <a:pt x="789" y="7298"/>
                  </a:cubicBezTo>
                  <a:cubicBezTo>
                    <a:pt x="805" y="8037"/>
                    <a:pt x="805" y="8037"/>
                    <a:pt x="888" y="8185"/>
                  </a:cubicBezTo>
                  <a:lnTo>
                    <a:pt x="921" y="8251"/>
                  </a:lnTo>
                  <a:cubicBezTo>
                    <a:pt x="937" y="8300"/>
                    <a:pt x="953" y="8366"/>
                    <a:pt x="953" y="8416"/>
                  </a:cubicBezTo>
                  <a:lnTo>
                    <a:pt x="1134" y="8383"/>
                  </a:lnTo>
                  <a:cubicBezTo>
                    <a:pt x="1430" y="8333"/>
                    <a:pt x="1742" y="8284"/>
                    <a:pt x="2055" y="8268"/>
                  </a:cubicBezTo>
                  <a:cubicBezTo>
                    <a:pt x="2186" y="8268"/>
                    <a:pt x="2186" y="8268"/>
                    <a:pt x="2630" y="8103"/>
                  </a:cubicBezTo>
                  <a:cubicBezTo>
                    <a:pt x="2844" y="8005"/>
                    <a:pt x="3057" y="7939"/>
                    <a:pt x="3287" y="7922"/>
                  </a:cubicBezTo>
                  <a:cubicBezTo>
                    <a:pt x="3337" y="7922"/>
                    <a:pt x="3353" y="7922"/>
                    <a:pt x="3550" y="7775"/>
                  </a:cubicBezTo>
                  <a:cubicBezTo>
                    <a:pt x="3709" y="7674"/>
                    <a:pt x="3892" y="7623"/>
                    <a:pt x="4067" y="7623"/>
                  </a:cubicBezTo>
                  <a:cubicBezTo>
                    <a:pt x="4093" y="7623"/>
                    <a:pt x="4117" y="7625"/>
                    <a:pt x="4142" y="7627"/>
                  </a:cubicBezTo>
                  <a:lnTo>
                    <a:pt x="4257" y="7627"/>
                  </a:lnTo>
                  <a:cubicBezTo>
                    <a:pt x="4257" y="7577"/>
                    <a:pt x="4257" y="7544"/>
                    <a:pt x="4241" y="7512"/>
                  </a:cubicBezTo>
                  <a:cubicBezTo>
                    <a:pt x="4175" y="7133"/>
                    <a:pt x="4060" y="6772"/>
                    <a:pt x="3928" y="6410"/>
                  </a:cubicBezTo>
                  <a:lnTo>
                    <a:pt x="3896" y="6410"/>
                  </a:lnTo>
                  <a:lnTo>
                    <a:pt x="3863" y="6394"/>
                  </a:lnTo>
                  <a:cubicBezTo>
                    <a:pt x="3846" y="6377"/>
                    <a:pt x="3830" y="6361"/>
                    <a:pt x="3813" y="6361"/>
                  </a:cubicBezTo>
                  <a:lnTo>
                    <a:pt x="3781" y="6345"/>
                  </a:lnTo>
                  <a:lnTo>
                    <a:pt x="3715" y="6279"/>
                  </a:lnTo>
                  <a:lnTo>
                    <a:pt x="3698" y="6262"/>
                  </a:lnTo>
                  <a:cubicBezTo>
                    <a:pt x="3665" y="6229"/>
                    <a:pt x="3633" y="6197"/>
                    <a:pt x="3600" y="6164"/>
                  </a:cubicBezTo>
                  <a:lnTo>
                    <a:pt x="3583" y="6131"/>
                  </a:lnTo>
                  <a:cubicBezTo>
                    <a:pt x="3550" y="6098"/>
                    <a:pt x="3534" y="6065"/>
                    <a:pt x="3501" y="6032"/>
                  </a:cubicBezTo>
                  <a:lnTo>
                    <a:pt x="3468" y="5983"/>
                  </a:lnTo>
                  <a:cubicBezTo>
                    <a:pt x="3452" y="5950"/>
                    <a:pt x="3435" y="5901"/>
                    <a:pt x="3402" y="5868"/>
                  </a:cubicBezTo>
                  <a:lnTo>
                    <a:pt x="3370" y="5802"/>
                  </a:lnTo>
                  <a:cubicBezTo>
                    <a:pt x="3337" y="5736"/>
                    <a:pt x="3304" y="5671"/>
                    <a:pt x="3271" y="5605"/>
                  </a:cubicBezTo>
                  <a:cubicBezTo>
                    <a:pt x="3189" y="5391"/>
                    <a:pt x="3090" y="5210"/>
                    <a:pt x="2992" y="5013"/>
                  </a:cubicBezTo>
                  <a:cubicBezTo>
                    <a:pt x="2794" y="4635"/>
                    <a:pt x="2630" y="4241"/>
                    <a:pt x="2548" y="3813"/>
                  </a:cubicBezTo>
                  <a:lnTo>
                    <a:pt x="2449" y="3517"/>
                  </a:lnTo>
                  <a:cubicBezTo>
                    <a:pt x="2433" y="3435"/>
                    <a:pt x="2400" y="3353"/>
                    <a:pt x="2383" y="3287"/>
                  </a:cubicBezTo>
                  <a:lnTo>
                    <a:pt x="2334" y="3107"/>
                  </a:lnTo>
                  <a:cubicBezTo>
                    <a:pt x="2268" y="2844"/>
                    <a:pt x="2252" y="2761"/>
                    <a:pt x="2203" y="2581"/>
                  </a:cubicBezTo>
                  <a:cubicBezTo>
                    <a:pt x="2186" y="2482"/>
                    <a:pt x="2153" y="2350"/>
                    <a:pt x="2104" y="2153"/>
                  </a:cubicBezTo>
                  <a:cubicBezTo>
                    <a:pt x="2055" y="1923"/>
                    <a:pt x="2022" y="1709"/>
                    <a:pt x="1989" y="1496"/>
                  </a:cubicBezTo>
                  <a:cubicBezTo>
                    <a:pt x="1989" y="1315"/>
                    <a:pt x="1923" y="1151"/>
                    <a:pt x="1808" y="1003"/>
                  </a:cubicBezTo>
                  <a:cubicBezTo>
                    <a:pt x="1709" y="871"/>
                    <a:pt x="1644" y="773"/>
                    <a:pt x="1578" y="674"/>
                  </a:cubicBezTo>
                  <a:cubicBezTo>
                    <a:pt x="1512" y="575"/>
                    <a:pt x="1447" y="460"/>
                    <a:pt x="1381" y="362"/>
                  </a:cubicBezTo>
                  <a:lnTo>
                    <a:pt x="1381" y="345"/>
                  </a:lnTo>
                  <a:lnTo>
                    <a:pt x="1315" y="279"/>
                  </a:lnTo>
                  <a:lnTo>
                    <a:pt x="1315" y="263"/>
                  </a:lnTo>
                  <a:lnTo>
                    <a:pt x="1266" y="197"/>
                  </a:lnTo>
                  <a:lnTo>
                    <a:pt x="1249" y="181"/>
                  </a:lnTo>
                  <a:lnTo>
                    <a:pt x="1184" y="99"/>
                  </a:lnTo>
                  <a:cubicBezTo>
                    <a:pt x="1151" y="66"/>
                    <a:pt x="1134" y="33"/>
                    <a:pt x="110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8"/>
            <p:cNvSpPr/>
            <p:nvPr/>
          </p:nvSpPr>
          <p:spPr>
            <a:xfrm>
              <a:off x="7467272" y="2426238"/>
              <a:ext cx="32" cy="2131"/>
            </a:xfrm>
            <a:custGeom>
              <a:avLst/>
              <a:gdLst/>
              <a:ahLst/>
              <a:cxnLst/>
              <a:rect l="l" t="t" r="r" b="b"/>
              <a:pathLst>
                <a:path w="1" h="67" extrusionOk="0">
                  <a:moveTo>
                    <a:pt x="1" y="67"/>
                  </a:moveTo>
                  <a:lnTo>
                    <a:pt x="1" y="1"/>
                  </a:lnTo>
                  <a:lnTo>
                    <a:pt x="1"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8"/>
            <p:cNvSpPr/>
            <p:nvPr/>
          </p:nvSpPr>
          <p:spPr>
            <a:xfrm>
              <a:off x="7391989" y="2890975"/>
              <a:ext cx="32" cy="8396"/>
            </a:xfrm>
            <a:custGeom>
              <a:avLst/>
              <a:gdLst/>
              <a:ahLst/>
              <a:cxnLst/>
              <a:rect l="l" t="t" r="r" b="b"/>
              <a:pathLst>
                <a:path w="1" h="264" extrusionOk="0">
                  <a:moveTo>
                    <a:pt x="1" y="1"/>
                  </a:moveTo>
                  <a:lnTo>
                    <a:pt x="1" y="1"/>
                  </a:lnTo>
                  <a:lnTo>
                    <a:pt x="1" y="264"/>
                  </a:lnTo>
                  <a:lnTo>
                    <a:pt x="1" y="264"/>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8"/>
            <p:cNvSpPr/>
            <p:nvPr/>
          </p:nvSpPr>
          <p:spPr>
            <a:xfrm>
              <a:off x="6932467" y="2219251"/>
              <a:ext cx="494529" cy="671701"/>
            </a:xfrm>
            <a:custGeom>
              <a:avLst/>
              <a:gdLst/>
              <a:ahLst/>
              <a:cxnLst/>
              <a:rect l="l" t="t" r="r" b="b"/>
              <a:pathLst>
                <a:path w="15550" h="21121" extrusionOk="0">
                  <a:moveTo>
                    <a:pt x="13463" y="0"/>
                  </a:moveTo>
                  <a:lnTo>
                    <a:pt x="13364" y="17"/>
                  </a:lnTo>
                  <a:cubicBezTo>
                    <a:pt x="13117" y="49"/>
                    <a:pt x="12887" y="99"/>
                    <a:pt x="12657" y="164"/>
                  </a:cubicBezTo>
                  <a:cubicBezTo>
                    <a:pt x="12591" y="280"/>
                    <a:pt x="12476" y="378"/>
                    <a:pt x="12131" y="510"/>
                  </a:cubicBezTo>
                  <a:cubicBezTo>
                    <a:pt x="11260" y="838"/>
                    <a:pt x="10751" y="1019"/>
                    <a:pt x="10751" y="1019"/>
                  </a:cubicBezTo>
                  <a:cubicBezTo>
                    <a:pt x="10586" y="1068"/>
                    <a:pt x="10422" y="1085"/>
                    <a:pt x="10241" y="1085"/>
                  </a:cubicBezTo>
                  <a:cubicBezTo>
                    <a:pt x="9962" y="1101"/>
                    <a:pt x="9731" y="1118"/>
                    <a:pt x="9518" y="1364"/>
                  </a:cubicBezTo>
                  <a:cubicBezTo>
                    <a:pt x="9189" y="1709"/>
                    <a:pt x="8893" y="2088"/>
                    <a:pt x="8630" y="2482"/>
                  </a:cubicBezTo>
                  <a:cubicBezTo>
                    <a:pt x="8515" y="2646"/>
                    <a:pt x="8433" y="2761"/>
                    <a:pt x="8384" y="2844"/>
                  </a:cubicBezTo>
                  <a:cubicBezTo>
                    <a:pt x="8252" y="3057"/>
                    <a:pt x="8088" y="3255"/>
                    <a:pt x="7923" y="3435"/>
                  </a:cubicBezTo>
                  <a:cubicBezTo>
                    <a:pt x="7841" y="3518"/>
                    <a:pt x="7759" y="3616"/>
                    <a:pt x="7693" y="3715"/>
                  </a:cubicBezTo>
                  <a:cubicBezTo>
                    <a:pt x="7628" y="3813"/>
                    <a:pt x="7529" y="3896"/>
                    <a:pt x="7430" y="3945"/>
                  </a:cubicBezTo>
                  <a:cubicBezTo>
                    <a:pt x="7217" y="4471"/>
                    <a:pt x="7381" y="4947"/>
                    <a:pt x="7529" y="5375"/>
                  </a:cubicBezTo>
                  <a:cubicBezTo>
                    <a:pt x="7628" y="5589"/>
                    <a:pt x="7677" y="5819"/>
                    <a:pt x="7677" y="6065"/>
                  </a:cubicBezTo>
                  <a:lnTo>
                    <a:pt x="7677" y="6114"/>
                  </a:lnTo>
                  <a:cubicBezTo>
                    <a:pt x="7677" y="6345"/>
                    <a:pt x="7595" y="6575"/>
                    <a:pt x="7414" y="6755"/>
                  </a:cubicBezTo>
                  <a:cubicBezTo>
                    <a:pt x="7348" y="6854"/>
                    <a:pt x="7233" y="7002"/>
                    <a:pt x="7052" y="7232"/>
                  </a:cubicBezTo>
                  <a:cubicBezTo>
                    <a:pt x="6707" y="7742"/>
                    <a:pt x="6641" y="7791"/>
                    <a:pt x="6395" y="7922"/>
                  </a:cubicBezTo>
                  <a:cubicBezTo>
                    <a:pt x="6181" y="8021"/>
                    <a:pt x="5984" y="8153"/>
                    <a:pt x="5787" y="8301"/>
                  </a:cubicBezTo>
                  <a:lnTo>
                    <a:pt x="5392" y="8580"/>
                  </a:lnTo>
                  <a:cubicBezTo>
                    <a:pt x="5200" y="8721"/>
                    <a:pt x="5138" y="8772"/>
                    <a:pt x="5049" y="8772"/>
                  </a:cubicBezTo>
                  <a:cubicBezTo>
                    <a:pt x="5024" y="8772"/>
                    <a:pt x="4997" y="8768"/>
                    <a:pt x="4965" y="8761"/>
                  </a:cubicBezTo>
                  <a:cubicBezTo>
                    <a:pt x="4924" y="8753"/>
                    <a:pt x="4887" y="8748"/>
                    <a:pt x="4852" y="8748"/>
                  </a:cubicBezTo>
                  <a:cubicBezTo>
                    <a:pt x="4817" y="8748"/>
                    <a:pt x="4784" y="8753"/>
                    <a:pt x="4751" y="8761"/>
                  </a:cubicBezTo>
                  <a:cubicBezTo>
                    <a:pt x="4724" y="8762"/>
                    <a:pt x="4696" y="8763"/>
                    <a:pt x="4669" y="8763"/>
                  </a:cubicBezTo>
                  <a:cubicBezTo>
                    <a:pt x="4420" y="8763"/>
                    <a:pt x="4188" y="8695"/>
                    <a:pt x="3995" y="8547"/>
                  </a:cubicBezTo>
                  <a:cubicBezTo>
                    <a:pt x="3864" y="8448"/>
                    <a:pt x="3699" y="8383"/>
                    <a:pt x="3535" y="8366"/>
                  </a:cubicBezTo>
                  <a:cubicBezTo>
                    <a:pt x="3476" y="8349"/>
                    <a:pt x="3415" y="8339"/>
                    <a:pt x="3355" y="8339"/>
                  </a:cubicBezTo>
                  <a:cubicBezTo>
                    <a:pt x="3247" y="8339"/>
                    <a:pt x="3143" y="8369"/>
                    <a:pt x="3058" y="8432"/>
                  </a:cubicBezTo>
                  <a:cubicBezTo>
                    <a:pt x="2779" y="8547"/>
                    <a:pt x="2499" y="8646"/>
                    <a:pt x="2220" y="8711"/>
                  </a:cubicBezTo>
                  <a:cubicBezTo>
                    <a:pt x="1973" y="8761"/>
                    <a:pt x="1727" y="8843"/>
                    <a:pt x="1497" y="8974"/>
                  </a:cubicBezTo>
                  <a:cubicBezTo>
                    <a:pt x="1530" y="9188"/>
                    <a:pt x="1513" y="9402"/>
                    <a:pt x="1447" y="9615"/>
                  </a:cubicBezTo>
                  <a:cubicBezTo>
                    <a:pt x="1398" y="9796"/>
                    <a:pt x="1365" y="9993"/>
                    <a:pt x="1349" y="10174"/>
                  </a:cubicBezTo>
                  <a:cubicBezTo>
                    <a:pt x="1349" y="10256"/>
                    <a:pt x="1332" y="10322"/>
                    <a:pt x="1316" y="10388"/>
                  </a:cubicBezTo>
                  <a:cubicBezTo>
                    <a:pt x="1382" y="10454"/>
                    <a:pt x="1464" y="10503"/>
                    <a:pt x="1546" y="10552"/>
                  </a:cubicBezTo>
                  <a:lnTo>
                    <a:pt x="1875" y="10700"/>
                  </a:lnTo>
                  <a:lnTo>
                    <a:pt x="1612" y="10996"/>
                  </a:lnTo>
                  <a:cubicBezTo>
                    <a:pt x="1579" y="11029"/>
                    <a:pt x="823" y="11900"/>
                    <a:pt x="445" y="12295"/>
                  </a:cubicBezTo>
                  <a:cubicBezTo>
                    <a:pt x="297" y="12443"/>
                    <a:pt x="132" y="12623"/>
                    <a:pt x="1" y="12771"/>
                  </a:cubicBezTo>
                  <a:lnTo>
                    <a:pt x="1069" y="12771"/>
                  </a:lnTo>
                  <a:cubicBezTo>
                    <a:pt x="2450" y="12722"/>
                    <a:pt x="2861" y="12706"/>
                    <a:pt x="4143" y="12295"/>
                  </a:cubicBezTo>
                  <a:cubicBezTo>
                    <a:pt x="4472" y="12212"/>
                    <a:pt x="4768" y="12032"/>
                    <a:pt x="4981" y="11785"/>
                  </a:cubicBezTo>
                  <a:cubicBezTo>
                    <a:pt x="5088" y="11617"/>
                    <a:pt x="5266" y="11520"/>
                    <a:pt x="5461" y="11520"/>
                  </a:cubicBezTo>
                  <a:cubicBezTo>
                    <a:pt x="5476" y="11520"/>
                    <a:pt x="5492" y="11521"/>
                    <a:pt x="5507" y="11522"/>
                  </a:cubicBezTo>
                  <a:lnTo>
                    <a:pt x="5622" y="11522"/>
                  </a:lnTo>
                  <a:cubicBezTo>
                    <a:pt x="5770" y="11539"/>
                    <a:pt x="5935" y="11571"/>
                    <a:pt x="6083" y="11621"/>
                  </a:cubicBezTo>
                  <a:cubicBezTo>
                    <a:pt x="6477" y="11736"/>
                    <a:pt x="6822" y="11966"/>
                    <a:pt x="7069" y="12295"/>
                  </a:cubicBezTo>
                  <a:cubicBezTo>
                    <a:pt x="7282" y="12508"/>
                    <a:pt x="7381" y="12623"/>
                    <a:pt x="7562" y="12623"/>
                  </a:cubicBezTo>
                  <a:cubicBezTo>
                    <a:pt x="7759" y="12623"/>
                    <a:pt x="8088" y="12443"/>
                    <a:pt x="8499" y="12064"/>
                  </a:cubicBezTo>
                  <a:cubicBezTo>
                    <a:pt x="8926" y="11670"/>
                    <a:pt x="9337" y="11259"/>
                    <a:pt x="9715" y="10832"/>
                  </a:cubicBezTo>
                  <a:cubicBezTo>
                    <a:pt x="10037" y="10486"/>
                    <a:pt x="10203" y="10279"/>
                    <a:pt x="10471" y="10279"/>
                  </a:cubicBezTo>
                  <a:cubicBezTo>
                    <a:pt x="10572" y="10279"/>
                    <a:pt x="10688" y="10308"/>
                    <a:pt x="10833" y="10372"/>
                  </a:cubicBezTo>
                  <a:cubicBezTo>
                    <a:pt x="11392" y="10618"/>
                    <a:pt x="11868" y="11045"/>
                    <a:pt x="12164" y="11588"/>
                  </a:cubicBezTo>
                  <a:cubicBezTo>
                    <a:pt x="12246" y="11703"/>
                    <a:pt x="12345" y="11818"/>
                    <a:pt x="12460" y="11917"/>
                  </a:cubicBezTo>
                  <a:cubicBezTo>
                    <a:pt x="12690" y="12130"/>
                    <a:pt x="13068" y="12492"/>
                    <a:pt x="12772" y="13084"/>
                  </a:cubicBezTo>
                  <a:cubicBezTo>
                    <a:pt x="12345" y="13955"/>
                    <a:pt x="12131" y="14530"/>
                    <a:pt x="12131" y="14809"/>
                  </a:cubicBezTo>
                  <a:cubicBezTo>
                    <a:pt x="12131" y="14924"/>
                    <a:pt x="12131" y="15039"/>
                    <a:pt x="12115" y="15155"/>
                  </a:cubicBezTo>
                  <a:cubicBezTo>
                    <a:pt x="12115" y="15237"/>
                    <a:pt x="12098" y="15319"/>
                    <a:pt x="12098" y="15352"/>
                  </a:cubicBezTo>
                  <a:cubicBezTo>
                    <a:pt x="12098" y="15500"/>
                    <a:pt x="12115" y="15549"/>
                    <a:pt x="12213" y="15582"/>
                  </a:cubicBezTo>
                  <a:cubicBezTo>
                    <a:pt x="12246" y="15582"/>
                    <a:pt x="12263" y="15598"/>
                    <a:pt x="12279" y="15598"/>
                  </a:cubicBezTo>
                  <a:cubicBezTo>
                    <a:pt x="12309" y="15607"/>
                    <a:pt x="12340" y="15611"/>
                    <a:pt x="12370" y="15611"/>
                  </a:cubicBezTo>
                  <a:cubicBezTo>
                    <a:pt x="12459" y="15611"/>
                    <a:pt x="12547" y="15577"/>
                    <a:pt x="12608" y="15516"/>
                  </a:cubicBezTo>
                  <a:cubicBezTo>
                    <a:pt x="12674" y="15467"/>
                    <a:pt x="12756" y="15418"/>
                    <a:pt x="12854" y="15418"/>
                  </a:cubicBezTo>
                  <a:cubicBezTo>
                    <a:pt x="13101" y="15418"/>
                    <a:pt x="13216" y="15730"/>
                    <a:pt x="13298" y="16026"/>
                  </a:cubicBezTo>
                  <a:cubicBezTo>
                    <a:pt x="13380" y="16322"/>
                    <a:pt x="13446" y="16486"/>
                    <a:pt x="13495" y="16634"/>
                  </a:cubicBezTo>
                  <a:cubicBezTo>
                    <a:pt x="13627" y="16979"/>
                    <a:pt x="13742" y="17275"/>
                    <a:pt x="13463" y="17620"/>
                  </a:cubicBezTo>
                  <a:cubicBezTo>
                    <a:pt x="13430" y="17653"/>
                    <a:pt x="13413" y="17686"/>
                    <a:pt x="13397" y="17719"/>
                  </a:cubicBezTo>
                  <a:cubicBezTo>
                    <a:pt x="13348" y="17982"/>
                    <a:pt x="13216" y="18064"/>
                    <a:pt x="12805" y="18228"/>
                  </a:cubicBezTo>
                  <a:cubicBezTo>
                    <a:pt x="12641" y="18277"/>
                    <a:pt x="12476" y="18343"/>
                    <a:pt x="12312" y="18376"/>
                  </a:cubicBezTo>
                  <a:cubicBezTo>
                    <a:pt x="12082" y="18442"/>
                    <a:pt x="12065" y="18442"/>
                    <a:pt x="11918" y="18705"/>
                  </a:cubicBezTo>
                  <a:cubicBezTo>
                    <a:pt x="11868" y="18771"/>
                    <a:pt x="11835" y="18853"/>
                    <a:pt x="11852" y="18935"/>
                  </a:cubicBezTo>
                  <a:cubicBezTo>
                    <a:pt x="11852" y="18951"/>
                    <a:pt x="11852" y="18951"/>
                    <a:pt x="11852" y="18968"/>
                  </a:cubicBezTo>
                  <a:lnTo>
                    <a:pt x="11885" y="19034"/>
                  </a:lnTo>
                  <a:lnTo>
                    <a:pt x="11950" y="19116"/>
                  </a:lnTo>
                  <a:cubicBezTo>
                    <a:pt x="11950" y="19132"/>
                    <a:pt x="11983" y="19149"/>
                    <a:pt x="12000" y="19165"/>
                  </a:cubicBezTo>
                  <a:cubicBezTo>
                    <a:pt x="12071" y="19152"/>
                    <a:pt x="12144" y="19146"/>
                    <a:pt x="12216" y="19146"/>
                  </a:cubicBezTo>
                  <a:cubicBezTo>
                    <a:pt x="12428" y="19146"/>
                    <a:pt x="12642" y="19199"/>
                    <a:pt x="12838" y="19297"/>
                  </a:cubicBezTo>
                  <a:cubicBezTo>
                    <a:pt x="13298" y="19527"/>
                    <a:pt x="13479" y="19658"/>
                    <a:pt x="13545" y="19839"/>
                  </a:cubicBezTo>
                  <a:cubicBezTo>
                    <a:pt x="13578" y="19970"/>
                    <a:pt x="13578" y="20102"/>
                    <a:pt x="13528" y="20233"/>
                  </a:cubicBezTo>
                  <a:lnTo>
                    <a:pt x="13512" y="20250"/>
                  </a:lnTo>
                  <a:cubicBezTo>
                    <a:pt x="13545" y="20365"/>
                    <a:pt x="13758" y="20694"/>
                    <a:pt x="14284" y="21039"/>
                  </a:cubicBezTo>
                  <a:cubicBezTo>
                    <a:pt x="14334" y="21072"/>
                    <a:pt x="14367" y="21105"/>
                    <a:pt x="14416" y="21121"/>
                  </a:cubicBezTo>
                  <a:cubicBezTo>
                    <a:pt x="14449" y="21022"/>
                    <a:pt x="14465" y="20924"/>
                    <a:pt x="14465" y="20825"/>
                  </a:cubicBezTo>
                  <a:cubicBezTo>
                    <a:pt x="14482" y="20595"/>
                    <a:pt x="14531" y="20365"/>
                    <a:pt x="14630" y="20168"/>
                  </a:cubicBezTo>
                  <a:cubicBezTo>
                    <a:pt x="14827" y="19806"/>
                    <a:pt x="15073" y="19477"/>
                    <a:pt x="15336" y="19165"/>
                  </a:cubicBezTo>
                  <a:lnTo>
                    <a:pt x="15419" y="19066"/>
                  </a:lnTo>
                  <a:cubicBezTo>
                    <a:pt x="15550" y="18902"/>
                    <a:pt x="15534" y="18754"/>
                    <a:pt x="15451" y="18343"/>
                  </a:cubicBezTo>
                  <a:cubicBezTo>
                    <a:pt x="15419" y="18146"/>
                    <a:pt x="15386" y="17916"/>
                    <a:pt x="15353" y="17636"/>
                  </a:cubicBezTo>
                  <a:cubicBezTo>
                    <a:pt x="15303" y="16732"/>
                    <a:pt x="15090" y="16404"/>
                    <a:pt x="14909" y="16206"/>
                  </a:cubicBezTo>
                  <a:cubicBezTo>
                    <a:pt x="14728" y="16009"/>
                    <a:pt x="14564" y="15812"/>
                    <a:pt x="14416" y="15598"/>
                  </a:cubicBezTo>
                  <a:lnTo>
                    <a:pt x="14284" y="15401"/>
                  </a:lnTo>
                  <a:lnTo>
                    <a:pt x="14416" y="15237"/>
                  </a:lnTo>
                  <a:cubicBezTo>
                    <a:pt x="14613" y="14941"/>
                    <a:pt x="15188" y="14168"/>
                    <a:pt x="15336" y="13922"/>
                  </a:cubicBezTo>
                  <a:cubicBezTo>
                    <a:pt x="15353" y="13889"/>
                    <a:pt x="15369" y="13840"/>
                    <a:pt x="15369" y="13807"/>
                  </a:cubicBezTo>
                  <a:cubicBezTo>
                    <a:pt x="15336" y="13675"/>
                    <a:pt x="15303" y="13560"/>
                    <a:pt x="15254" y="13445"/>
                  </a:cubicBezTo>
                  <a:cubicBezTo>
                    <a:pt x="15221" y="13347"/>
                    <a:pt x="15172" y="13248"/>
                    <a:pt x="15139" y="13116"/>
                  </a:cubicBezTo>
                  <a:cubicBezTo>
                    <a:pt x="15008" y="12804"/>
                    <a:pt x="14958" y="12459"/>
                    <a:pt x="14975" y="12130"/>
                  </a:cubicBezTo>
                  <a:lnTo>
                    <a:pt x="14975" y="11900"/>
                  </a:lnTo>
                  <a:cubicBezTo>
                    <a:pt x="14975" y="11588"/>
                    <a:pt x="14942" y="11522"/>
                    <a:pt x="14761" y="11111"/>
                  </a:cubicBezTo>
                  <a:cubicBezTo>
                    <a:pt x="14695" y="10947"/>
                    <a:pt x="14597" y="10733"/>
                    <a:pt x="14465" y="10421"/>
                  </a:cubicBezTo>
                  <a:lnTo>
                    <a:pt x="14383" y="10191"/>
                  </a:lnTo>
                  <a:cubicBezTo>
                    <a:pt x="14038" y="9336"/>
                    <a:pt x="14169" y="9057"/>
                    <a:pt x="14383" y="8728"/>
                  </a:cubicBezTo>
                  <a:cubicBezTo>
                    <a:pt x="14515" y="8547"/>
                    <a:pt x="14580" y="8333"/>
                    <a:pt x="14580" y="8103"/>
                  </a:cubicBezTo>
                  <a:cubicBezTo>
                    <a:pt x="14580" y="7939"/>
                    <a:pt x="14597" y="7791"/>
                    <a:pt x="14597" y="7660"/>
                  </a:cubicBezTo>
                  <a:cubicBezTo>
                    <a:pt x="14613" y="7380"/>
                    <a:pt x="14580" y="7084"/>
                    <a:pt x="14515" y="6821"/>
                  </a:cubicBezTo>
                  <a:cubicBezTo>
                    <a:pt x="14498" y="6723"/>
                    <a:pt x="14465" y="6608"/>
                    <a:pt x="14432" y="6493"/>
                  </a:cubicBezTo>
                  <a:lnTo>
                    <a:pt x="14350" y="6197"/>
                  </a:lnTo>
                  <a:cubicBezTo>
                    <a:pt x="14268" y="5868"/>
                    <a:pt x="14235" y="5720"/>
                    <a:pt x="14219" y="5621"/>
                  </a:cubicBezTo>
                  <a:cubicBezTo>
                    <a:pt x="14153" y="5358"/>
                    <a:pt x="14071" y="5095"/>
                    <a:pt x="13956" y="4849"/>
                  </a:cubicBezTo>
                  <a:cubicBezTo>
                    <a:pt x="13775" y="4372"/>
                    <a:pt x="13726" y="4306"/>
                    <a:pt x="13676" y="4257"/>
                  </a:cubicBezTo>
                  <a:cubicBezTo>
                    <a:pt x="13545" y="4126"/>
                    <a:pt x="13463" y="3961"/>
                    <a:pt x="13397" y="3797"/>
                  </a:cubicBezTo>
                  <a:cubicBezTo>
                    <a:pt x="13200" y="3402"/>
                    <a:pt x="13068" y="2975"/>
                    <a:pt x="12986" y="2548"/>
                  </a:cubicBezTo>
                  <a:lnTo>
                    <a:pt x="12953" y="2433"/>
                  </a:lnTo>
                  <a:cubicBezTo>
                    <a:pt x="12822" y="1825"/>
                    <a:pt x="13068" y="1118"/>
                    <a:pt x="13348" y="362"/>
                  </a:cubicBezTo>
                  <a:cubicBezTo>
                    <a:pt x="13380" y="247"/>
                    <a:pt x="13430" y="115"/>
                    <a:pt x="13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8"/>
            <p:cNvSpPr/>
            <p:nvPr/>
          </p:nvSpPr>
          <p:spPr>
            <a:xfrm>
              <a:off x="5593151" y="2020596"/>
              <a:ext cx="503402" cy="569265"/>
            </a:xfrm>
            <a:custGeom>
              <a:avLst/>
              <a:gdLst/>
              <a:ahLst/>
              <a:cxnLst/>
              <a:rect l="l" t="t" r="r" b="b"/>
              <a:pathLst>
                <a:path w="15829" h="17900" extrusionOk="0">
                  <a:moveTo>
                    <a:pt x="3617" y="0"/>
                  </a:moveTo>
                  <a:cubicBezTo>
                    <a:pt x="3382" y="37"/>
                    <a:pt x="3139" y="56"/>
                    <a:pt x="2893" y="56"/>
                  </a:cubicBezTo>
                  <a:cubicBezTo>
                    <a:pt x="2811" y="56"/>
                    <a:pt x="2729" y="54"/>
                    <a:pt x="2647" y="50"/>
                  </a:cubicBezTo>
                  <a:cubicBezTo>
                    <a:pt x="2392" y="82"/>
                    <a:pt x="2092" y="95"/>
                    <a:pt x="1747" y="95"/>
                  </a:cubicBezTo>
                  <a:cubicBezTo>
                    <a:pt x="1402" y="95"/>
                    <a:pt x="1011" y="82"/>
                    <a:pt x="576" y="66"/>
                  </a:cubicBezTo>
                  <a:cubicBezTo>
                    <a:pt x="526" y="411"/>
                    <a:pt x="411" y="1233"/>
                    <a:pt x="148" y="2531"/>
                  </a:cubicBezTo>
                  <a:cubicBezTo>
                    <a:pt x="0" y="3205"/>
                    <a:pt x="50" y="3337"/>
                    <a:pt x="50" y="3353"/>
                  </a:cubicBezTo>
                  <a:cubicBezTo>
                    <a:pt x="83" y="3370"/>
                    <a:pt x="132" y="3386"/>
                    <a:pt x="165" y="3386"/>
                  </a:cubicBezTo>
                  <a:cubicBezTo>
                    <a:pt x="428" y="3468"/>
                    <a:pt x="625" y="3666"/>
                    <a:pt x="707" y="3929"/>
                  </a:cubicBezTo>
                  <a:cubicBezTo>
                    <a:pt x="937" y="4553"/>
                    <a:pt x="921" y="4800"/>
                    <a:pt x="855" y="5375"/>
                  </a:cubicBezTo>
                  <a:cubicBezTo>
                    <a:pt x="839" y="5605"/>
                    <a:pt x="806" y="5901"/>
                    <a:pt x="789" y="6312"/>
                  </a:cubicBezTo>
                  <a:lnTo>
                    <a:pt x="773" y="6608"/>
                  </a:lnTo>
                  <a:cubicBezTo>
                    <a:pt x="724" y="7775"/>
                    <a:pt x="707" y="8054"/>
                    <a:pt x="872" y="8646"/>
                  </a:cubicBezTo>
                  <a:cubicBezTo>
                    <a:pt x="1003" y="9172"/>
                    <a:pt x="1036" y="9714"/>
                    <a:pt x="954" y="10257"/>
                  </a:cubicBezTo>
                  <a:cubicBezTo>
                    <a:pt x="970" y="10388"/>
                    <a:pt x="1020" y="10783"/>
                    <a:pt x="1167" y="11407"/>
                  </a:cubicBezTo>
                  <a:cubicBezTo>
                    <a:pt x="1184" y="11555"/>
                    <a:pt x="1217" y="11703"/>
                    <a:pt x="1266" y="11851"/>
                  </a:cubicBezTo>
                  <a:lnTo>
                    <a:pt x="1299" y="11884"/>
                  </a:lnTo>
                  <a:cubicBezTo>
                    <a:pt x="1414" y="11999"/>
                    <a:pt x="1529" y="12130"/>
                    <a:pt x="1611" y="12278"/>
                  </a:cubicBezTo>
                  <a:cubicBezTo>
                    <a:pt x="1924" y="12722"/>
                    <a:pt x="1924" y="12903"/>
                    <a:pt x="1743" y="13347"/>
                  </a:cubicBezTo>
                  <a:cubicBezTo>
                    <a:pt x="1611" y="13659"/>
                    <a:pt x="1513" y="13988"/>
                    <a:pt x="1430" y="14316"/>
                  </a:cubicBezTo>
                  <a:cubicBezTo>
                    <a:pt x="1102" y="15746"/>
                    <a:pt x="1069" y="17061"/>
                    <a:pt x="1365" y="17472"/>
                  </a:cubicBezTo>
                  <a:lnTo>
                    <a:pt x="1414" y="17489"/>
                  </a:lnTo>
                  <a:lnTo>
                    <a:pt x="1463" y="17489"/>
                  </a:lnTo>
                  <a:cubicBezTo>
                    <a:pt x="1513" y="17505"/>
                    <a:pt x="1562" y="17522"/>
                    <a:pt x="1611" y="17538"/>
                  </a:cubicBezTo>
                  <a:lnTo>
                    <a:pt x="1710" y="17554"/>
                  </a:lnTo>
                  <a:lnTo>
                    <a:pt x="1808" y="17571"/>
                  </a:lnTo>
                  <a:lnTo>
                    <a:pt x="1825" y="17571"/>
                  </a:lnTo>
                  <a:lnTo>
                    <a:pt x="1940" y="17587"/>
                  </a:lnTo>
                  <a:lnTo>
                    <a:pt x="1956" y="17587"/>
                  </a:lnTo>
                  <a:lnTo>
                    <a:pt x="2071" y="17604"/>
                  </a:lnTo>
                  <a:lnTo>
                    <a:pt x="2236" y="17604"/>
                  </a:lnTo>
                  <a:lnTo>
                    <a:pt x="2351" y="17620"/>
                  </a:lnTo>
                  <a:lnTo>
                    <a:pt x="2384" y="17620"/>
                  </a:lnTo>
                  <a:lnTo>
                    <a:pt x="2515" y="17637"/>
                  </a:lnTo>
                  <a:lnTo>
                    <a:pt x="2548" y="17637"/>
                  </a:lnTo>
                  <a:lnTo>
                    <a:pt x="2680" y="17653"/>
                  </a:lnTo>
                  <a:lnTo>
                    <a:pt x="2893" y="17653"/>
                  </a:lnTo>
                  <a:lnTo>
                    <a:pt x="3058" y="17669"/>
                  </a:lnTo>
                  <a:lnTo>
                    <a:pt x="3074" y="17669"/>
                  </a:lnTo>
                  <a:lnTo>
                    <a:pt x="3238" y="17686"/>
                  </a:lnTo>
                  <a:lnTo>
                    <a:pt x="3469" y="17686"/>
                  </a:lnTo>
                  <a:lnTo>
                    <a:pt x="3649" y="17702"/>
                  </a:lnTo>
                  <a:lnTo>
                    <a:pt x="3682" y="17702"/>
                  </a:lnTo>
                  <a:lnTo>
                    <a:pt x="3880" y="17719"/>
                  </a:lnTo>
                  <a:lnTo>
                    <a:pt x="3896" y="17719"/>
                  </a:lnTo>
                  <a:lnTo>
                    <a:pt x="4093" y="17735"/>
                  </a:lnTo>
                  <a:lnTo>
                    <a:pt x="4323" y="17735"/>
                  </a:lnTo>
                  <a:cubicBezTo>
                    <a:pt x="5556" y="17801"/>
                    <a:pt x="6986" y="17834"/>
                    <a:pt x="8334" y="17867"/>
                  </a:cubicBezTo>
                  <a:lnTo>
                    <a:pt x="9090" y="17867"/>
                  </a:lnTo>
                  <a:lnTo>
                    <a:pt x="9797" y="17883"/>
                  </a:lnTo>
                  <a:lnTo>
                    <a:pt x="10060" y="17883"/>
                  </a:lnTo>
                  <a:lnTo>
                    <a:pt x="11095" y="17900"/>
                  </a:lnTo>
                  <a:lnTo>
                    <a:pt x="13133" y="17900"/>
                  </a:lnTo>
                  <a:lnTo>
                    <a:pt x="13150" y="17883"/>
                  </a:lnTo>
                  <a:lnTo>
                    <a:pt x="13183" y="17867"/>
                  </a:lnTo>
                  <a:lnTo>
                    <a:pt x="13215" y="17817"/>
                  </a:lnTo>
                  <a:cubicBezTo>
                    <a:pt x="13232" y="17817"/>
                    <a:pt x="13232" y="17801"/>
                    <a:pt x="13232" y="17801"/>
                  </a:cubicBezTo>
                  <a:lnTo>
                    <a:pt x="13265" y="17752"/>
                  </a:lnTo>
                  <a:lnTo>
                    <a:pt x="13281" y="17735"/>
                  </a:lnTo>
                  <a:cubicBezTo>
                    <a:pt x="13298" y="17719"/>
                    <a:pt x="13298" y="17702"/>
                    <a:pt x="13298" y="17669"/>
                  </a:cubicBezTo>
                  <a:cubicBezTo>
                    <a:pt x="13265" y="17374"/>
                    <a:pt x="13265" y="17374"/>
                    <a:pt x="13051" y="16650"/>
                  </a:cubicBezTo>
                  <a:cubicBezTo>
                    <a:pt x="13018" y="16552"/>
                    <a:pt x="13002" y="16486"/>
                    <a:pt x="12985" y="16437"/>
                  </a:cubicBezTo>
                  <a:cubicBezTo>
                    <a:pt x="12952" y="16453"/>
                    <a:pt x="12920" y="16453"/>
                    <a:pt x="12887" y="16453"/>
                  </a:cubicBezTo>
                  <a:cubicBezTo>
                    <a:pt x="12722" y="16453"/>
                    <a:pt x="12591" y="16387"/>
                    <a:pt x="12476" y="16289"/>
                  </a:cubicBezTo>
                  <a:cubicBezTo>
                    <a:pt x="12328" y="16190"/>
                    <a:pt x="12229" y="16141"/>
                    <a:pt x="12164" y="16092"/>
                  </a:cubicBezTo>
                  <a:cubicBezTo>
                    <a:pt x="11818" y="15861"/>
                    <a:pt x="11490" y="15598"/>
                    <a:pt x="11194" y="15319"/>
                  </a:cubicBezTo>
                  <a:cubicBezTo>
                    <a:pt x="11062" y="15188"/>
                    <a:pt x="10931" y="15089"/>
                    <a:pt x="10783" y="14974"/>
                  </a:cubicBezTo>
                  <a:lnTo>
                    <a:pt x="10734" y="14990"/>
                  </a:lnTo>
                  <a:lnTo>
                    <a:pt x="10668" y="14990"/>
                  </a:lnTo>
                  <a:cubicBezTo>
                    <a:pt x="10438" y="14974"/>
                    <a:pt x="10224" y="14925"/>
                    <a:pt x="10027" y="14810"/>
                  </a:cubicBezTo>
                  <a:cubicBezTo>
                    <a:pt x="9484" y="14579"/>
                    <a:pt x="9336" y="14497"/>
                    <a:pt x="9304" y="14284"/>
                  </a:cubicBezTo>
                  <a:cubicBezTo>
                    <a:pt x="9287" y="14218"/>
                    <a:pt x="9304" y="14136"/>
                    <a:pt x="9336" y="14053"/>
                  </a:cubicBezTo>
                  <a:cubicBezTo>
                    <a:pt x="9172" y="13692"/>
                    <a:pt x="9304" y="13330"/>
                    <a:pt x="9468" y="12837"/>
                  </a:cubicBezTo>
                  <a:cubicBezTo>
                    <a:pt x="9517" y="12689"/>
                    <a:pt x="9583" y="12541"/>
                    <a:pt x="9649" y="12360"/>
                  </a:cubicBezTo>
                  <a:lnTo>
                    <a:pt x="9698" y="12196"/>
                  </a:lnTo>
                  <a:cubicBezTo>
                    <a:pt x="9599" y="12180"/>
                    <a:pt x="9517" y="12114"/>
                    <a:pt x="9452" y="12032"/>
                  </a:cubicBezTo>
                  <a:cubicBezTo>
                    <a:pt x="9172" y="11687"/>
                    <a:pt x="9221" y="11325"/>
                    <a:pt x="9287" y="10865"/>
                  </a:cubicBezTo>
                  <a:lnTo>
                    <a:pt x="9304" y="10717"/>
                  </a:lnTo>
                  <a:cubicBezTo>
                    <a:pt x="9353" y="10306"/>
                    <a:pt x="9452" y="10125"/>
                    <a:pt x="9698" y="10092"/>
                  </a:cubicBezTo>
                  <a:lnTo>
                    <a:pt x="9714" y="10092"/>
                  </a:lnTo>
                  <a:cubicBezTo>
                    <a:pt x="9830" y="10026"/>
                    <a:pt x="9961" y="9994"/>
                    <a:pt x="10076" y="9994"/>
                  </a:cubicBezTo>
                  <a:lnTo>
                    <a:pt x="10142" y="9994"/>
                  </a:lnTo>
                  <a:cubicBezTo>
                    <a:pt x="10173" y="9997"/>
                    <a:pt x="10203" y="10000"/>
                    <a:pt x="10232" y="10000"/>
                  </a:cubicBezTo>
                  <a:cubicBezTo>
                    <a:pt x="10328" y="10000"/>
                    <a:pt x="10416" y="9978"/>
                    <a:pt x="10503" y="9928"/>
                  </a:cubicBezTo>
                  <a:cubicBezTo>
                    <a:pt x="10602" y="9846"/>
                    <a:pt x="10651" y="9648"/>
                    <a:pt x="10750" y="9287"/>
                  </a:cubicBezTo>
                  <a:cubicBezTo>
                    <a:pt x="10799" y="9057"/>
                    <a:pt x="10865" y="8810"/>
                    <a:pt x="10947" y="8514"/>
                  </a:cubicBezTo>
                  <a:cubicBezTo>
                    <a:pt x="11161" y="7890"/>
                    <a:pt x="11112" y="7660"/>
                    <a:pt x="11112" y="7660"/>
                  </a:cubicBezTo>
                  <a:lnTo>
                    <a:pt x="11112" y="7627"/>
                  </a:lnTo>
                  <a:lnTo>
                    <a:pt x="11112" y="7610"/>
                  </a:lnTo>
                  <a:cubicBezTo>
                    <a:pt x="11095" y="7495"/>
                    <a:pt x="11095" y="7397"/>
                    <a:pt x="11095" y="7282"/>
                  </a:cubicBezTo>
                  <a:lnTo>
                    <a:pt x="11112" y="6887"/>
                  </a:lnTo>
                  <a:lnTo>
                    <a:pt x="11161" y="6904"/>
                  </a:lnTo>
                  <a:cubicBezTo>
                    <a:pt x="11194" y="6821"/>
                    <a:pt x="11227" y="6723"/>
                    <a:pt x="11292" y="6641"/>
                  </a:cubicBezTo>
                  <a:cubicBezTo>
                    <a:pt x="11342" y="6591"/>
                    <a:pt x="11375" y="6542"/>
                    <a:pt x="11424" y="6493"/>
                  </a:cubicBezTo>
                  <a:cubicBezTo>
                    <a:pt x="11572" y="6345"/>
                    <a:pt x="11687" y="6164"/>
                    <a:pt x="11753" y="5967"/>
                  </a:cubicBezTo>
                  <a:cubicBezTo>
                    <a:pt x="11835" y="5523"/>
                    <a:pt x="12016" y="5457"/>
                    <a:pt x="12657" y="5227"/>
                  </a:cubicBezTo>
                  <a:lnTo>
                    <a:pt x="12903" y="5128"/>
                  </a:lnTo>
                  <a:cubicBezTo>
                    <a:pt x="13495" y="4898"/>
                    <a:pt x="13528" y="4833"/>
                    <a:pt x="13659" y="4570"/>
                  </a:cubicBezTo>
                  <a:cubicBezTo>
                    <a:pt x="13709" y="4487"/>
                    <a:pt x="13758" y="4405"/>
                    <a:pt x="13824" y="4290"/>
                  </a:cubicBezTo>
                  <a:cubicBezTo>
                    <a:pt x="14054" y="3912"/>
                    <a:pt x="14152" y="3846"/>
                    <a:pt x="14350" y="3748"/>
                  </a:cubicBezTo>
                  <a:cubicBezTo>
                    <a:pt x="14465" y="3682"/>
                    <a:pt x="14580" y="3616"/>
                    <a:pt x="14695" y="3534"/>
                  </a:cubicBezTo>
                  <a:cubicBezTo>
                    <a:pt x="15007" y="3288"/>
                    <a:pt x="15073" y="3255"/>
                    <a:pt x="15270" y="3255"/>
                  </a:cubicBezTo>
                  <a:cubicBezTo>
                    <a:pt x="15418" y="3255"/>
                    <a:pt x="15566" y="3238"/>
                    <a:pt x="15697" y="3205"/>
                  </a:cubicBezTo>
                  <a:lnTo>
                    <a:pt x="15829" y="3189"/>
                  </a:lnTo>
                  <a:cubicBezTo>
                    <a:pt x="15796" y="3074"/>
                    <a:pt x="15763" y="2959"/>
                    <a:pt x="15747" y="2844"/>
                  </a:cubicBezTo>
                  <a:lnTo>
                    <a:pt x="15549" y="2696"/>
                  </a:lnTo>
                  <a:lnTo>
                    <a:pt x="15451" y="2729"/>
                  </a:lnTo>
                  <a:cubicBezTo>
                    <a:pt x="15319" y="2794"/>
                    <a:pt x="15155" y="2827"/>
                    <a:pt x="15007" y="2844"/>
                  </a:cubicBezTo>
                  <a:cubicBezTo>
                    <a:pt x="14826" y="2844"/>
                    <a:pt x="14645" y="2794"/>
                    <a:pt x="14514" y="2679"/>
                  </a:cubicBezTo>
                  <a:cubicBezTo>
                    <a:pt x="14481" y="2647"/>
                    <a:pt x="14432" y="2630"/>
                    <a:pt x="14382" y="2614"/>
                  </a:cubicBezTo>
                  <a:cubicBezTo>
                    <a:pt x="14185" y="2614"/>
                    <a:pt x="14004" y="2663"/>
                    <a:pt x="13824" y="2745"/>
                  </a:cubicBezTo>
                  <a:lnTo>
                    <a:pt x="13626" y="2811"/>
                  </a:lnTo>
                  <a:cubicBezTo>
                    <a:pt x="13552" y="2827"/>
                    <a:pt x="13478" y="2836"/>
                    <a:pt x="13405" y="2836"/>
                  </a:cubicBezTo>
                  <a:cubicBezTo>
                    <a:pt x="13331" y="2836"/>
                    <a:pt x="13257" y="2827"/>
                    <a:pt x="13183" y="2811"/>
                  </a:cubicBezTo>
                  <a:cubicBezTo>
                    <a:pt x="13183" y="2827"/>
                    <a:pt x="13183" y="2827"/>
                    <a:pt x="13166" y="2844"/>
                  </a:cubicBezTo>
                  <a:cubicBezTo>
                    <a:pt x="13133" y="2942"/>
                    <a:pt x="13035" y="3008"/>
                    <a:pt x="12936" y="3008"/>
                  </a:cubicBezTo>
                  <a:cubicBezTo>
                    <a:pt x="12673" y="2975"/>
                    <a:pt x="12427" y="2909"/>
                    <a:pt x="12196" y="2811"/>
                  </a:cubicBezTo>
                  <a:cubicBezTo>
                    <a:pt x="11886" y="2696"/>
                    <a:pt x="11721" y="2669"/>
                    <a:pt x="11638" y="2669"/>
                  </a:cubicBezTo>
                  <a:cubicBezTo>
                    <a:pt x="11602" y="2669"/>
                    <a:pt x="11582" y="2674"/>
                    <a:pt x="11572" y="2679"/>
                  </a:cubicBezTo>
                  <a:cubicBezTo>
                    <a:pt x="11539" y="2762"/>
                    <a:pt x="11457" y="2827"/>
                    <a:pt x="11375" y="2827"/>
                  </a:cubicBezTo>
                  <a:cubicBezTo>
                    <a:pt x="11243" y="2827"/>
                    <a:pt x="11194" y="2794"/>
                    <a:pt x="10651" y="2219"/>
                  </a:cubicBezTo>
                  <a:cubicBezTo>
                    <a:pt x="10093" y="1644"/>
                    <a:pt x="9977" y="1217"/>
                    <a:pt x="9928" y="1003"/>
                  </a:cubicBezTo>
                  <a:lnTo>
                    <a:pt x="9928" y="954"/>
                  </a:lnTo>
                  <a:lnTo>
                    <a:pt x="9862" y="954"/>
                  </a:lnTo>
                  <a:cubicBezTo>
                    <a:pt x="9682" y="970"/>
                    <a:pt x="9501" y="986"/>
                    <a:pt x="9320" y="1019"/>
                  </a:cubicBezTo>
                  <a:cubicBezTo>
                    <a:pt x="9073" y="1052"/>
                    <a:pt x="8810" y="1085"/>
                    <a:pt x="8547" y="1085"/>
                  </a:cubicBezTo>
                  <a:cubicBezTo>
                    <a:pt x="8449" y="1085"/>
                    <a:pt x="8350" y="1085"/>
                    <a:pt x="8252" y="1069"/>
                  </a:cubicBezTo>
                  <a:cubicBezTo>
                    <a:pt x="8223" y="1063"/>
                    <a:pt x="8204" y="1055"/>
                    <a:pt x="8176" y="1055"/>
                  </a:cubicBezTo>
                  <a:cubicBezTo>
                    <a:pt x="8122" y="1055"/>
                    <a:pt x="8032" y="1082"/>
                    <a:pt x="7775" y="1200"/>
                  </a:cubicBezTo>
                  <a:cubicBezTo>
                    <a:pt x="7709" y="1233"/>
                    <a:pt x="7627" y="1282"/>
                    <a:pt x="7561" y="1332"/>
                  </a:cubicBezTo>
                  <a:cubicBezTo>
                    <a:pt x="7545" y="1430"/>
                    <a:pt x="7446" y="1512"/>
                    <a:pt x="7348" y="1512"/>
                  </a:cubicBezTo>
                  <a:cubicBezTo>
                    <a:pt x="7282" y="1512"/>
                    <a:pt x="7233" y="1496"/>
                    <a:pt x="7167" y="1480"/>
                  </a:cubicBezTo>
                  <a:cubicBezTo>
                    <a:pt x="7068" y="1447"/>
                    <a:pt x="6904" y="1414"/>
                    <a:pt x="6608" y="1348"/>
                  </a:cubicBezTo>
                  <a:cubicBezTo>
                    <a:pt x="6181" y="1266"/>
                    <a:pt x="5770" y="1118"/>
                    <a:pt x="5392" y="921"/>
                  </a:cubicBezTo>
                  <a:cubicBezTo>
                    <a:pt x="5309" y="904"/>
                    <a:pt x="5244" y="855"/>
                    <a:pt x="5194" y="789"/>
                  </a:cubicBezTo>
                  <a:cubicBezTo>
                    <a:pt x="4816" y="395"/>
                    <a:pt x="3978" y="99"/>
                    <a:pt x="361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8"/>
            <p:cNvSpPr/>
            <p:nvPr/>
          </p:nvSpPr>
          <p:spPr>
            <a:xfrm>
              <a:off x="5900548" y="2236489"/>
              <a:ext cx="401984" cy="531642"/>
            </a:xfrm>
            <a:custGeom>
              <a:avLst/>
              <a:gdLst/>
              <a:ahLst/>
              <a:cxnLst/>
              <a:rect l="l" t="t" r="r" b="b"/>
              <a:pathLst>
                <a:path w="12640" h="16717" extrusionOk="0">
                  <a:moveTo>
                    <a:pt x="3781" y="1"/>
                  </a:moveTo>
                  <a:cubicBezTo>
                    <a:pt x="3649" y="17"/>
                    <a:pt x="3518" y="33"/>
                    <a:pt x="3386" y="83"/>
                  </a:cubicBezTo>
                  <a:cubicBezTo>
                    <a:pt x="3353" y="83"/>
                    <a:pt x="3304" y="99"/>
                    <a:pt x="3271" y="116"/>
                  </a:cubicBezTo>
                  <a:cubicBezTo>
                    <a:pt x="3271" y="132"/>
                    <a:pt x="3255" y="148"/>
                    <a:pt x="3255" y="165"/>
                  </a:cubicBezTo>
                  <a:cubicBezTo>
                    <a:pt x="3172" y="329"/>
                    <a:pt x="3041" y="494"/>
                    <a:pt x="2893" y="625"/>
                  </a:cubicBezTo>
                  <a:cubicBezTo>
                    <a:pt x="2679" y="839"/>
                    <a:pt x="2597" y="921"/>
                    <a:pt x="2482" y="921"/>
                  </a:cubicBezTo>
                  <a:cubicBezTo>
                    <a:pt x="2433" y="905"/>
                    <a:pt x="2400" y="905"/>
                    <a:pt x="2367" y="888"/>
                  </a:cubicBezTo>
                  <a:cubicBezTo>
                    <a:pt x="2329" y="869"/>
                    <a:pt x="2290" y="861"/>
                    <a:pt x="2255" y="861"/>
                  </a:cubicBezTo>
                  <a:cubicBezTo>
                    <a:pt x="2230" y="861"/>
                    <a:pt x="2207" y="865"/>
                    <a:pt x="2186" y="872"/>
                  </a:cubicBezTo>
                  <a:cubicBezTo>
                    <a:pt x="2071" y="888"/>
                    <a:pt x="1973" y="905"/>
                    <a:pt x="1858" y="905"/>
                  </a:cubicBezTo>
                  <a:cubicBezTo>
                    <a:pt x="1890" y="1283"/>
                    <a:pt x="1825" y="1661"/>
                    <a:pt x="1710" y="2006"/>
                  </a:cubicBezTo>
                  <a:cubicBezTo>
                    <a:pt x="1611" y="2269"/>
                    <a:pt x="1562" y="2515"/>
                    <a:pt x="1512" y="2729"/>
                  </a:cubicBezTo>
                  <a:cubicBezTo>
                    <a:pt x="1414" y="3140"/>
                    <a:pt x="1332" y="3501"/>
                    <a:pt x="1069" y="3682"/>
                  </a:cubicBezTo>
                  <a:cubicBezTo>
                    <a:pt x="904" y="3781"/>
                    <a:pt x="707" y="3830"/>
                    <a:pt x="493" y="3830"/>
                  </a:cubicBezTo>
                  <a:lnTo>
                    <a:pt x="312" y="3830"/>
                  </a:lnTo>
                  <a:cubicBezTo>
                    <a:pt x="263" y="3880"/>
                    <a:pt x="214" y="3896"/>
                    <a:pt x="148" y="3912"/>
                  </a:cubicBezTo>
                  <a:lnTo>
                    <a:pt x="115" y="3912"/>
                  </a:lnTo>
                  <a:cubicBezTo>
                    <a:pt x="99" y="3962"/>
                    <a:pt x="82" y="4027"/>
                    <a:pt x="82" y="4077"/>
                  </a:cubicBezTo>
                  <a:lnTo>
                    <a:pt x="66" y="4225"/>
                  </a:lnTo>
                  <a:cubicBezTo>
                    <a:pt x="17" y="4603"/>
                    <a:pt x="0" y="4751"/>
                    <a:pt x="82" y="4882"/>
                  </a:cubicBezTo>
                  <a:lnTo>
                    <a:pt x="115" y="4948"/>
                  </a:lnTo>
                  <a:cubicBezTo>
                    <a:pt x="132" y="4964"/>
                    <a:pt x="132" y="4964"/>
                    <a:pt x="181" y="4964"/>
                  </a:cubicBezTo>
                  <a:lnTo>
                    <a:pt x="230" y="4964"/>
                  </a:lnTo>
                  <a:cubicBezTo>
                    <a:pt x="329" y="4964"/>
                    <a:pt x="428" y="5014"/>
                    <a:pt x="477" y="5112"/>
                  </a:cubicBezTo>
                  <a:cubicBezTo>
                    <a:pt x="559" y="5277"/>
                    <a:pt x="510" y="5474"/>
                    <a:pt x="395" y="5852"/>
                  </a:cubicBezTo>
                  <a:cubicBezTo>
                    <a:pt x="329" y="6033"/>
                    <a:pt x="280" y="6197"/>
                    <a:pt x="214" y="6345"/>
                  </a:cubicBezTo>
                  <a:cubicBezTo>
                    <a:pt x="49" y="6805"/>
                    <a:pt x="0" y="6970"/>
                    <a:pt x="66" y="7085"/>
                  </a:cubicBezTo>
                  <a:cubicBezTo>
                    <a:pt x="132" y="7183"/>
                    <a:pt x="165" y="7298"/>
                    <a:pt x="148" y="7413"/>
                  </a:cubicBezTo>
                  <a:cubicBezTo>
                    <a:pt x="214" y="7463"/>
                    <a:pt x="329" y="7512"/>
                    <a:pt x="526" y="7594"/>
                  </a:cubicBezTo>
                  <a:cubicBezTo>
                    <a:pt x="658" y="7676"/>
                    <a:pt x="822" y="7726"/>
                    <a:pt x="986" y="7742"/>
                  </a:cubicBezTo>
                  <a:lnTo>
                    <a:pt x="1036" y="7742"/>
                  </a:lnTo>
                  <a:cubicBezTo>
                    <a:pt x="1069" y="7726"/>
                    <a:pt x="1101" y="7726"/>
                    <a:pt x="1134" y="7726"/>
                  </a:cubicBezTo>
                  <a:cubicBezTo>
                    <a:pt x="1266" y="7726"/>
                    <a:pt x="1381" y="7791"/>
                    <a:pt x="1792" y="8169"/>
                  </a:cubicBezTo>
                  <a:cubicBezTo>
                    <a:pt x="2071" y="8432"/>
                    <a:pt x="2383" y="8679"/>
                    <a:pt x="2712" y="8909"/>
                  </a:cubicBezTo>
                  <a:cubicBezTo>
                    <a:pt x="2794" y="8958"/>
                    <a:pt x="2893" y="9024"/>
                    <a:pt x="3025" y="9123"/>
                  </a:cubicBezTo>
                  <a:cubicBezTo>
                    <a:pt x="3090" y="9172"/>
                    <a:pt x="3156" y="9205"/>
                    <a:pt x="3238" y="9205"/>
                  </a:cubicBezTo>
                  <a:cubicBezTo>
                    <a:pt x="3255" y="9205"/>
                    <a:pt x="3271" y="9205"/>
                    <a:pt x="3304" y="9189"/>
                  </a:cubicBezTo>
                  <a:cubicBezTo>
                    <a:pt x="3337" y="9172"/>
                    <a:pt x="3370" y="9172"/>
                    <a:pt x="3419" y="9172"/>
                  </a:cubicBezTo>
                  <a:cubicBezTo>
                    <a:pt x="3649" y="9172"/>
                    <a:pt x="3731" y="9468"/>
                    <a:pt x="3813" y="9747"/>
                  </a:cubicBezTo>
                  <a:cubicBezTo>
                    <a:pt x="4044" y="10536"/>
                    <a:pt x="4044" y="10536"/>
                    <a:pt x="4076" y="10898"/>
                  </a:cubicBezTo>
                  <a:cubicBezTo>
                    <a:pt x="4109" y="11128"/>
                    <a:pt x="4027" y="11342"/>
                    <a:pt x="3879" y="11522"/>
                  </a:cubicBezTo>
                  <a:cubicBezTo>
                    <a:pt x="3912" y="11588"/>
                    <a:pt x="3945" y="11638"/>
                    <a:pt x="3978" y="11703"/>
                  </a:cubicBezTo>
                  <a:lnTo>
                    <a:pt x="3994" y="11736"/>
                  </a:lnTo>
                  <a:cubicBezTo>
                    <a:pt x="4027" y="11802"/>
                    <a:pt x="4060" y="11868"/>
                    <a:pt x="4093" y="11950"/>
                  </a:cubicBezTo>
                  <a:cubicBezTo>
                    <a:pt x="4159" y="12114"/>
                    <a:pt x="4192" y="12295"/>
                    <a:pt x="4224" y="12459"/>
                  </a:cubicBezTo>
                  <a:cubicBezTo>
                    <a:pt x="4257" y="12673"/>
                    <a:pt x="4290" y="12952"/>
                    <a:pt x="4422" y="13495"/>
                  </a:cubicBezTo>
                  <a:cubicBezTo>
                    <a:pt x="4537" y="13955"/>
                    <a:pt x="4553" y="13955"/>
                    <a:pt x="4685" y="13972"/>
                  </a:cubicBezTo>
                  <a:cubicBezTo>
                    <a:pt x="4948" y="13988"/>
                    <a:pt x="5211" y="14103"/>
                    <a:pt x="5424" y="14267"/>
                  </a:cubicBezTo>
                  <a:cubicBezTo>
                    <a:pt x="5687" y="14481"/>
                    <a:pt x="5852" y="14580"/>
                    <a:pt x="5967" y="14662"/>
                  </a:cubicBezTo>
                  <a:cubicBezTo>
                    <a:pt x="6049" y="14711"/>
                    <a:pt x="6098" y="14744"/>
                    <a:pt x="6164" y="14793"/>
                  </a:cubicBezTo>
                  <a:cubicBezTo>
                    <a:pt x="6312" y="14908"/>
                    <a:pt x="6443" y="15040"/>
                    <a:pt x="6575" y="15171"/>
                  </a:cubicBezTo>
                  <a:lnTo>
                    <a:pt x="6608" y="15188"/>
                  </a:lnTo>
                  <a:lnTo>
                    <a:pt x="6706" y="15286"/>
                  </a:lnTo>
                  <a:lnTo>
                    <a:pt x="6739" y="15336"/>
                  </a:lnTo>
                  <a:cubicBezTo>
                    <a:pt x="6772" y="15369"/>
                    <a:pt x="6788" y="15385"/>
                    <a:pt x="6805" y="15418"/>
                  </a:cubicBezTo>
                  <a:lnTo>
                    <a:pt x="6838" y="15467"/>
                  </a:lnTo>
                  <a:cubicBezTo>
                    <a:pt x="6854" y="15484"/>
                    <a:pt x="6871" y="15500"/>
                    <a:pt x="6887" y="15533"/>
                  </a:cubicBezTo>
                  <a:cubicBezTo>
                    <a:pt x="6904" y="15549"/>
                    <a:pt x="6904" y="15566"/>
                    <a:pt x="6904" y="15582"/>
                  </a:cubicBezTo>
                  <a:cubicBezTo>
                    <a:pt x="6920" y="15599"/>
                    <a:pt x="6936" y="15632"/>
                    <a:pt x="6936" y="15648"/>
                  </a:cubicBezTo>
                  <a:cubicBezTo>
                    <a:pt x="6936" y="15664"/>
                    <a:pt x="6953" y="15681"/>
                    <a:pt x="6953" y="15697"/>
                  </a:cubicBezTo>
                  <a:cubicBezTo>
                    <a:pt x="6969" y="15714"/>
                    <a:pt x="6969" y="15747"/>
                    <a:pt x="6969" y="15763"/>
                  </a:cubicBezTo>
                  <a:cubicBezTo>
                    <a:pt x="6969" y="15780"/>
                    <a:pt x="6986" y="15796"/>
                    <a:pt x="6986" y="15829"/>
                  </a:cubicBezTo>
                  <a:cubicBezTo>
                    <a:pt x="6986" y="15845"/>
                    <a:pt x="6986" y="15878"/>
                    <a:pt x="6986" y="15895"/>
                  </a:cubicBezTo>
                  <a:cubicBezTo>
                    <a:pt x="7002" y="15927"/>
                    <a:pt x="6986" y="15944"/>
                    <a:pt x="6986" y="15960"/>
                  </a:cubicBezTo>
                  <a:lnTo>
                    <a:pt x="6986" y="16043"/>
                  </a:lnTo>
                  <a:lnTo>
                    <a:pt x="6986" y="16108"/>
                  </a:lnTo>
                  <a:cubicBezTo>
                    <a:pt x="6986" y="16108"/>
                    <a:pt x="6986" y="16125"/>
                    <a:pt x="6986" y="16125"/>
                  </a:cubicBezTo>
                  <a:cubicBezTo>
                    <a:pt x="7002" y="16141"/>
                    <a:pt x="7019" y="16158"/>
                    <a:pt x="7035" y="16174"/>
                  </a:cubicBezTo>
                  <a:cubicBezTo>
                    <a:pt x="7035" y="16190"/>
                    <a:pt x="7068" y="16223"/>
                    <a:pt x="7084" y="16240"/>
                  </a:cubicBezTo>
                  <a:cubicBezTo>
                    <a:pt x="7101" y="16256"/>
                    <a:pt x="7134" y="16289"/>
                    <a:pt x="7167" y="16322"/>
                  </a:cubicBezTo>
                  <a:cubicBezTo>
                    <a:pt x="7183" y="16338"/>
                    <a:pt x="7199" y="16355"/>
                    <a:pt x="7216" y="16371"/>
                  </a:cubicBezTo>
                  <a:lnTo>
                    <a:pt x="7298" y="16437"/>
                  </a:lnTo>
                  <a:lnTo>
                    <a:pt x="7364" y="16486"/>
                  </a:lnTo>
                  <a:lnTo>
                    <a:pt x="7446" y="16536"/>
                  </a:lnTo>
                  <a:lnTo>
                    <a:pt x="7512" y="16568"/>
                  </a:lnTo>
                  <a:cubicBezTo>
                    <a:pt x="7528" y="16585"/>
                    <a:pt x="7561" y="16601"/>
                    <a:pt x="7594" y="16618"/>
                  </a:cubicBezTo>
                  <a:lnTo>
                    <a:pt x="7660" y="16634"/>
                  </a:lnTo>
                  <a:cubicBezTo>
                    <a:pt x="7693" y="16651"/>
                    <a:pt x="7725" y="16667"/>
                    <a:pt x="7758" y="16667"/>
                  </a:cubicBezTo>
                  <a:lnTo>
                    <a:pt x="7824" y="16684"/>
                  </a:lnTo>
                  <a:lnTo>
                    <a:pt x="7923" y="16716"/>
                  </a:lnTo>
                  <a:lnTo>
                    <a:pt x="8169" y="16716"/>
                  </a:lnTo>
                  <a:cubicBezTo>
                    <a:pt x="8268" y="16716"/>
                    <a:pt x="8366" y="16716"/>
                    <a:pt x="8449" y="16700"/>
                  </a:cubicBezTo>
                  <a:lnTo>
                    <a:pt x="8481" y="16700"/>
                  </a:lnTo>
                  <a:cubicBezTo>
                    <a:pt x="8580" y="16684"/>
                    <a:pt x="8679" y="16651"/>
                    <a:pt x="8761" y="16634"/>
                  </a:cubicBezTo>
                  <a:lnTo>
                    <a:pt x="8810" y="16618"/>
                  </a:lnTo>
                  <a:cubicBezTo>
                    <a:pt x="8892" y="16585"/>
                    <a:pt x="8991" y="16552"/>
                    <a:pt x="9073" y="16519"/>
                  </a:cubicBezTo>
                  <a:lnTo>
                    <a:pt x="9122" y="16503"/>
                  </a:lnTo>
                  <a:cubicBezTo>
                    <a:pt x="9205" y="16470"/>
                    <a:pt x="9303" y="16421"/>
                    <a:pt x="9402" y="16371"/>
                  </a:cubicBezTo>
                  <a:lnTo>
                    <a:pt x="9418" y="16355"/>
                  </a:lnTo>
                  <a:cubicBezTo>
                    <a:pt x="9632" y="16240"/>
                    <a:pt x="9829" y="16125"/>
                    <a:pt x="10026" y="15993"/>
                  </a:cubicBezTo>
                  <a:cubicBezTo>
                    <a:pt x="10125" y="15927"/>
                    <a:pt x="10224" y="15845"/>
                    <a:pt x="10306" y="15780"/>
                  </a:cubicBezTo>
                  <a:cubicBezTo>
                    <a:pt x="10405" y="15714"/>
                    <a:pt x="10503" y="15632"/>
                    <a:pt x="10585" y="15566"/>
                  </a:cubicBezTo>
                  <a:cubicBezTo>
                    <a:pt x="11144" y="15106"/>
                    <a:pt x="11654" y="14596"/>
                    <a:pt x="12114" y="14054"/>
                  </a:cubicBezTo>
                  <a:cubicBezTo>
                    <a:pt x="12114" y="13791"/>
                    <a:pt x="12081" y="13150"/>
                    <a:pt x="12048" y="12821"/>
                  </a:cubicBezTo>
                  <a:cubicBezTo>
                    <a:pt x="12048" y="12722"/>
                    <a:pt x="12032" y="12640"/>
                    <a:pt x="11999" y="12558"/>
                  </a:cubicBezTo>
                  <a:cubicBezTo>
                    <a:pt x="11950" y="12459"/>
                    <a:pt x="11917" y="12361"/>
                    <a:pt x="11900" y="12262"/>
                  </a:cubicBezTo>
                  <a:cubicBezTo>
                    <a:pt x="11867" y="11999"/>
                    <a:pt x="11950" y="11753"/>
                    <a:pt x="12114" y="11555"/>
                  </a:cubicBezTo>
                  <a:cubicBezTo>
                    <a:pt x="12213" y="11407"/>
                    <a:pt x="12295" y="11243"/>
                    <a:pt x="12377" y="11079"/>
                  </a:cubicBezTo>
                  <a:cubicBezTo>
                    <a:pt x="12541" y="10750"/>
                    <a:pt x="12508" y="10668"/>
                    <a:pt x="12377" y="10208"/>
                  </a:cubicBezTo>
                  <a:cubicBezTo>
                    <a:pt x="12328" y="10043"/>
                    <a:pt x="12262" y="9797"/>
                    <a:pt x="12180" y="9517"/>
                  </a:cubicBezTo>
                  <a:cubicBezTo>
                    <a:pt x="11999" y="8712"/>
                    <a:pt x="11999" y="8564"/>
                    <a:pt x="12130" y="8153"/>
                  </a:cubicBezTo>
                  <a:cubicBezTo>
                    <a:pt x="12163" y="8071"/>
                    <a:pt x="12196" y="7972"/>
                    <a:pt x="12229" y="7824"/>
                  </a:cubicBezTo>
                  <a:cubicBezTo>
                    <a:pt x="12295" y="7528"/>
                    <a:pt x="12393" y="7249"/>
                    <a:pt x="12525" y="6970"/>
                  </a:cubicBezTo>
                  <a:cubicBezTo>
                    <a:pt x="12541" y="6920"/>
                    <a:pt x="12574" y="6855"/>
                    <a:pt x="12623" y="6772"/>
                  </a:cubicBezTo>
                  <a:cubicBezTo>
                    <a:pt x="12623" y="6739"/>
                    <a:pt x="12640" y="6723"/>
                    <a:pt x="12640" y="6690"/>
                  </a:cubicBezTo>
                  <a:cubicBezTo>
                    <a:pt x="12574" y="6624"/>
                    <a:pt x="12508" y="6575"/>
                    <a:pt x="12443" y="6542"/>
                  </a:cubicBezTo>
                  <a:cubicBezTo>
                    <a:pt x="12360" y="6805"/>
                    <a:pt x="12245" y="7035"/>
                    <a:pt x="12114" y="7249"/>
                  </a:cubicBezTo>
                  <a:cubicBezTo>
                    <a:pt x="11884" y="7611"/>
                    <a:pt x="11769" y="7759"/>
                    <a:pt x="11604" y="7759"/>
                  </a:cubicBezTo>
                  <a:cubicBezTo>
                    <a:pt x="11506" y="7742"/>
                    <a:pt x="11407" y="7676"/>
                    <a:pt x="11358" y="7594"/>
                  </a:cubicBezTo>
                  <a:cubicBezTo>
                    <a:pt x="11325" y="7545"/>
                    <a:pt x="11276" y="7496"/>
                    <a:pt x="11243" y="7479"/>
                  </a:cubicBezTo>
                  <a:cubicBezTo>
                    <a:pt x="11111" y="7413"/>
                    <a:pt x="11029" y="7298"/>
                    <a:pt x="11013" y="7167"/>
                  </a:cubicBezTo>
                  <a:cubicBezTo>
                    <a:pt x="10963" y="6920"/>
                    <a:pt x="11111" y="6723"/>
                    <a:pt x="11259" y="6493"/>
                  </a:cubicBezTo>
                  <a:cubicBezTo>
                    <a:pt x="11358" y="6378"/>
                    <a:pt x="11440" y="6246"/>
                    <a:pt x="11506" y="6098"/>
                  </a:cubicBezTo>
                  <a:lnTo>
                    <a:pt x="11588" y="5934"/>
                  </a:lnTo>
                  <a:cubicBezTo>
                    <a:pt x="11604" y="5901"/>
                    <a:pt x="11621" y="5885"/>
                    <a:pt x="11621" y="5868"/>
                  </a:cubicBezTo>
                  <a:cubicBezTo>
                    <a:pt x="11637" y="5819"/>
                    <a:pt x="11654" y="5786"/>
                    <a:pt x="11654" y="5737"/>
                  </a:cubicBezTo>
                  <a:cubicBezTo>
                    <a:pt x="11654" y="5688"/>
                    <a:pt x="11670" y="5622"/>
                    <a:pt x="11687" y="5540"/>
                  </a:cubicBezTo>
                  <a:cubicBezTo>
                    <a:pt x="11687" y="5507"/>
                    <a:pt x="11687" y="5457"/>
                    <a:pt x="11703" y="5425"/>
                  </a:cubicBezTo>
                  <a:cubicBezTo>
                    <a:pt x="11703" y="5375"/>
                    <a:pt x="11703" y="5375"/>
                    <a:pt x="11719" y="5342"/>
                  </a:cubicBezTo>
                  <a:cubicBezTo>
                    <a:pt x="11572" y="5277"/>
                    <a:pt x="11456" y="5194"/>
                    <a:pt x="11341" y="5096"/>
                  </a:cubicBezTo>
                  <a:cubicBezTo>
                    <a:pt x="10848" y="4668"/>
                    <a:pt x="10963" y="4225"/>
                    <a:pt x="11095" y="3732"/>
                  </a:cubicBezTo>
                  <a:cubicBezTo>
                    <a:pt x="11128" y="3633"/>
                    <a:pt x="11161" y="3518"/>
                    <a:pt x="11177" y="3403"/>
                  </a:cubicBezTo>
                  <a:cubicBezTo>
                    <a:pt x="11193" y="3337"/>
                    <a:pt x="11226" y="3206"/>
                    <a:pt x="11243" y="3123"/>
                  </a:cubicBezTo>
                  <a:cubicBezTo>
                    <a:pt x="11128" y="2943"/>
                    <a:pt x="11029" y="2762"/>
                    <a:pt x="10996" y="2565"/>
                  </a:cubicBezTo>
                  <a:cubicBezTo>
                    <a:pt x="10980" y="2482"/>
                    <a:pt x="10947" y="2400"/>
                    <a:pt x="10898" y="2334"/>
                  </a:cubicBezTo>
                  <a:lnTo>
                    <a:pt x="10848" y="2334"/>
                  </a:lnTo>
                  <a:cubicBezTo>
                    <a:pt x="10799" y="2334"/>
                    <a:pt x="10750" y="2334"/>
                    <a:pt x="10684" y="2351"/>
                  </a:cubicBezTo>
                  <a:cubicBezTo>
                    <a:pt x="10602" y="2351"/>
                    <a:pt x="10470" y="2367"/>
                    <a:pt x="10339" y="2367"/>
                  </a:cubicBezTo>
                  <a:cubicBezTo>
                    <a:pt x="10026" y="2367"/>
                    <a:pt x="9731" y="2318"/>
                    <a:pt x="9451" y="2252"/>
                  </a:cubicBezTo>
                  <a:cubicBezTo>
                    <a:pt x="9172" y="2154"/>
                    <a:pt x="8892" y="2104"/>
                    <a:pt x="8613" y="2071"/>
                  </a:cubicBezTo>
                  <a:cubicBezTo>
                    <a:pt x="8564" y="2071"/>
                    <a:pt x="8514" y="2071"/>
                    <a:pt x="8465" y="2088"/>
                  </a:cubicBezTo>
                  <a:cubicBezTo>
                    <a:pt x="8202" y="2170"/>
                    <a:pt x="7939" y="2219"/>
                    <a:pt x="7676" y="2219"/>
                  </a:cubicBezTo>
                  <a:cubicBezTo>
                    <a:pt x="7397" y="2236"/>
                    <a:pt x="7216" y="2252"/>
                    <a:pt x="7101" y="2252"/>
                  </a:cubicBezTo>
                  <a:cubicBezTo>
                    <a:pt x="7084" y="2254"/>
                    <a:pt x="7067" y="2255"/>
                    <a:pt x="7049" y="2255"/>
                  </a:cubicBezTo>
                  <a:cubicBezTo>
                    <a:pt x="6932" y="2255"/>
                    <a:pt x="6807" y="2209"/>
                    <a:pt x="6706" y="2137"/>
                  </a:cubicBezTo>
                  <a:cubicBezTo>
                    <a:pt x="6509" y="1989"/>
                    <a:pt x="6279" y="1891"/>
                    <a:pt x="6032" y="1825"/>
                  </a:cubicBezTo>
                  <a:cubicBezTo>
                    <a:pt x="5457" y="1644"/>
                    <a:pt x="5293" y="1562"/>
                    <a:pt x="5260" y="1348"/>
                  </a:cubicBezTo>
                  <a:cubicBezTo>
                    <a:pt x="5260" y="1299"/>
                    <a:pt x="5260" y="1250"/>
                    <a:pt x="5260" y="1217"/>
                  </a:cubicBezTo>
                  <a:cubicBezTo>
                    <a:pt x="5211" y="1184"/>
                    <a:pt x="5145" y="1151"/>
                    <a:pt x="5079" y="1151"/>
                  </a:cubicBezTo>
                  <a:cubicBezTo>
                    <a:pt x="5046" y="1151"/>
                    <a:pt x="4997" y="1167"/>
                    <a:pt x="4964" y="1167"/>
                  </a:cubicBezTo>
                  <a:cubicBezTo>
                    <a:pt x="4874" y="1192"/>
                    <a:pt x="4783" y="1204"/>
                    <a:pt x="4695" y="1204"/>
                  </a:cubicBezTo>
                  <a:cubicBezTo>
                    <a:pt x="4607" y="1204"/>
                    <a:pt x="4520" y="1192"/>
                    <a:pt x="4438" y="1167"/>
                  </a:cubicBezTo>
                  <a:cubicBezTo>
                    <a:pt x="4224" y="1135"/>
                    <a:pt x="4109" y="1085"/>
                    <a:pt x="4027" y="937"/>
                  </a:cubicBezTo>
                  <a:cubicBezTo>
                    <a:pt x="3978" y="839"/>
                    <a:pt x="3978" y="724"/>
                    <a:pt x="3994" y="625"/>
                  </a:cubicBezTo>
                  <a:cubicBezTo>
                    <a:pt x="4027" y="526"/>
                    <a:pt x="4027" y="444"/>
                    <a:pt x="3994" y="362"/>
                  </a:cubicBezTo>
                  <a:lnTo>
                    <a:pt x="3961" y="296"/>
                  </a:lnTo>
                  <a:cubicBezTo>
                    <a:pt x="3929" y="198"/>
                    <a:pt x="3912" y="116"/>
                    <a:pt x="3896" y="66"/>
                  </a:cubicBezTo>
                  <a:cubicBezTo>
                    <a:pt x="3863" y="50"/>
                    <a:pt x="3846" y="33"/>
                    <a:pt x="3830" y="17"/>
                  </a:cubicBezTo>
                  <a:cubicBezTo>
                    <a:pt x="3830" y="17"/>
                    <a:pt x="3813" y="1"/>
                    <a:pt x="378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8"/>
            <p:cNvSpPr/>
            <p:nvPr/>
          </p:nvSpPr>
          <p:spPr>
            <a:xfrm>
              <a:off x="5611439" y="2595092"/>
              <a:ext cx="498727" cy="317325"/>
            </a:xfrm>
            <a:custGeom>
              <a:avLst/>
              <a:gdLst/>
              <a:ahLst/>
              <a:cxnLst/>
              <a:rect l="l" t="t" r="r" b="b"/>
              <a:pathLst>
                <a:path w="15682" h="9978" extrusionOk="0">
                  <a:moveTo>
                    <a:pt x="938" y="1"/>
                  </a:moveTo>
                  <a:cubicBezTo>
                    <a:pt x="872" y="609"/>
                    <a:pt x="773" y="1201"/>
                    <a:pt x="625" y="1776"/>
                  </a:cubicBezTo>
                  <a:cubicBezTo>
                    <a:pt x="494" y="2171"/>
                    <a:pt x="280" y="2532"/>
                    <a:pt x="1" y="2828"/>
                  </a:cubicBezTo>
                  <a:cubicBezTo>
                    <a:pt x="1102" y="4028"/>
                    <a:pt x="2088" y="7989"/>
                    <a:pt x="1957" y="9271"/>
                  </a:cubicBezTo>
                  <a:cubicBezTo>
                    <a:pt x="1940" y="9501"/>
                    <a:pt x="1957" y="9715"/>
                    <a:pt x="2006" y="9929"/>
                  </a:cubicBezTo>
                  <a:cubicBezTo>
                    <a:pt x="3189" y="9896"/>
                    <a:pt x="7874" y="9731"/>
                    <a:pt x="9830" y="9649"/>
                  </a:cubicBezTo>
                  <a:lnTo>
                    <a:pt x="10044" y="9633"/>
                  </a:lnTo>
                  <a:lnTo>
                    <a:pt x="10668" y="9633"/>
                  </a:lnTo>
                  <a:cubicBezTo>
                    <a:pt x="10800" y="9616"/>
                    <a:pt x="10915" y="9600"/>
                    <a:pt x="11046" y="9600"/>
                  </a:cubicBezTo>
                  <a:cubicBezTo>
                    <a:pt x="11589" y="9616"/>
                    <a:pt x="12131" y="9682"/>
                    <a:pt x="12673" y="9814"/>
                  </a:cubicBezTo>
                  <a:lnTo>
                    <a:pt x="12903" y="9879"/>
                  </a:lnTo>
                  <a:cubicBezTo>
                    <a:pt x="13068" y="9945"/>
                    <a:pt x="13249" y="9978"/>
                    <a:pt x="13429" y="9978"/>
                  </a:cubicBezTo>
                  <a:cubicBezTo>
                    <a:pt x="13446" y="9978"/>
                    <a:pt x="13462" y="9978"/>
                    <a:pt x="13479" y="9961"/>
                  </a:cubicBezTo>
                  <a:lnTo>
                    <a:pt x="13495" y="9961"/>
                  </a:lnTo>
                  <a:cubicBezTo>
                    <a:pt x="13528" y="9814"/>
                    <a:pt x="13610" y="9666"/>
                    <a:pt x="13725" y="9567"/>
                  </a:cubicBezTo>
                  <a:cubicBezTo>
                    <a:pt x="13791" y="9501"/>
                    <a:pt x="13824" y="9468"/>
                    <a:pt x="13775" y="9107"/>
                  </a:cubicBezTo>
                  <a:cubicBezTo>
                    <a:pt x="13725" y="8729"/>
                    <a:pt x="13627" y="8367"/>
                    <a:pt x="13512" y="8022"/>
                  </a:cubicBezTo>
                  <a:cubicBezTo>
                    <a:pt x="13479" y="7923"/>
                    <a:pt x="13446" y="7825"/>
                    <a:pt x="13429" y="7710"/>
                  </a:cubicBezTo>
                  <a:lnTo>
                    <a:pt x="13413" y="7677"/>
                  </a:lnTo>
                  <a:cubicBezTo>
                    <a:pt x="13314" y="7430"/>
                    <a:pt x="13314" y="7184"/>
                    <a:pt x="13380" y="6937"/>
                  </a:cubicBezTo>
                  <a:cubicBezTo>
                    <a:pt x="13462" y="6756"/>
                    <a:pt x="13627" y="6608"/>
                    <a:pt x="13824" y="6559"/>
                  </a:cubicBezTo>
                  <a:cubicBezTo>
                    <a:pt x="14021" y="6493"/>
                    <a:pt x="14218" y="6411"/>
                    <a:pt x="14399" y="6329"/>
                  </a:cubicBezTo>
                  <a:cubicBezTo>
                    <a:pt x="14514" y="6263"/>
                    <a:pt x="14679" y="6197"/>
                    <a:pt x="14942" y="6082"/>
                  </a:cubicBezTo>
                  <a:cubicBezTo>
                    <a:pt x="15076" y="6015"/>
                    <a:pt x="15221" y="5982"/>
                    <a:pt x="15368" y="5982"/>
                  </a:cubicBezTo>
                  <a:cubicBezTo>
                    <a:pt x="15473" y="5982"/>
                    <a:pt x="15579" y="5999"/>
                    <a:pt x="15681" y="6033"/>
                  </a:cubicBezTo>
                  <a:cubicBezTo>
                    <a:pt x="15681" y="5967"/>
                    <a:pt x="15681" y="5869"/>
                    <a:pt x="15665" y="5754"/>
                  </a:cubicBezTo>
                  <a:cubicBezTo>
                    <a:pt x="15665" y="5573"/>
                    <a:pt x="15648" y="5425"/>
                    <a:pt x="15648" y="5293"/>
                  </a:cubicBezTo>
                  <a:lnTo>
                    <a:pt x="15648" y="4965"/>
                  </a:lnTo>
                  <a:cubicBezTo>
                    <a:pt x="15665" y="4587"/>
                    <a:pt x="15665" y="4554"/>
                    <a:pt x="15402" y="4307"/>
                  </a:cubicBezTo>
                  <a:lnTo>
                    <a:pt x="15221" y="4126"/>
                  </a:lnTo>
                  <a:cubicBezTo>
                    <a:pt x="15106" y="4028"/>
                    <a:pt x="14974" y="3929"/>
                    <a:pt x="14843" y="3847"/>
                  </a:cubicBezTo>
                  <a:cubicBezTo>
                    <a:pt x="14728" y="3765"/>
                    <a:pt x="14564" y="3650"/>
                    <a:pt x="14284" y="3453"/>
                  </a:cubicBezTo>
                  <a:cubicBezTo>
                    <a:pt x="14120" y="3321"/>
                    <a:pt x="13923" y="3239"/>
                    <a:pt x="13725" y="3222"/>
                  </a:cubicBezTo>
                  <a:cubicBezTo>
                    <a:pt x="13397" y="3173"/>
                    <a:pt x="13249" y="3042"/>
                    <a:pt x="13084" y="2368"/>
                  </a:cubicBezTo>
                  <a:cubicBezTo>
                    <a:pt x="12953" y="1809"/>
                    <a:pt x="12903" y="1497"/>
                    <a:pt x="12871" y="1299"/>
                  </a:cubicBezTo>
                  <a:cubicBezTo>
                    <a:pt x="12854" y="1168"/>
                    <a:pt x="12821" y="1036"/>
                    <a:pt x="12788" y="905"/>
                  </a:cubicBezTo>
                  <a:cubicBezTo>
                    <a:pt x="12706" y="741"/>
                    <a:pt x="12624" y="593"/>
                    <a:pt x="12525" y="445"/>
                  </a:cubicBezTo>
                  <a:cubicBezTo>
                    <a:pt x="11457" y="445"/>
                    <a:pt x="2828" y="395"/>
                    <a:pt x="93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8"/>
            <p:cNvSpPr/>
            <p:nvPr/>
          </p:nvSpPr>
          <p:spPr>
            <a:xfrm>
              <a:off x="6031744" y="2703833"/>
              <a:ext cx="319933" cy="565607"/>
            </a:xfrm>
            <a:custGeom>
              <a:avLst/>
              <a:gdLst/>
              <a:ahLst/>
              <a:cxnLst/>
              <a:rect l="l" t="t" r="r" b="b"/>
              <a:pathLst>
                <a:path w="10060" h="17785" extrusionOk="0">
                  <a:moveTo>
                    <a:pt x="8071" y="1"/>
                  </a:moveTo>
                  <a:cubicBezTo>
                    <a:pt x="7364" y="790"/>
                    <a:pt x="5606" y="2565"/>
                    <a:pt x="4061" y="2565"/>
                  </a:cubicBezTo>
                  <a:cubicBezTo>
                    <a:pt x="3633" y="2565"/>
                    <a:pt x="3206" y="2417"/>
                    <a:pt x="2877" y="2121"/>
                  </a:cubicBezTo>
                  <a:lnTo>
                    <a:pt x="2877" y="2285"/>
                  </a:lnTo>
                  <a:cubicBezTo>
                    <a:pt x="2910" y="2713"/>
                    <a:pt x="2894" y="2910"/>
                    <a:pt x="2795" y="3058"/>
                  </a:cubicBezTo>
                  <a:cubicBezTo>
                    <a:pt x="2746" y="3124"/>
                    <a:pt x="2663" y="3173"/>
                    <a:pt x="2581" y="3173"/>
                  </a:cubicBezTo>
                  <a:cubicBezTo>
                    <a:pt x="2516" y="3173"/>
                    <a:pt x="2466" y="3157"/>
                    <a:pt x="2417" y="3140"/>
                  </a:cubicBezTo>
                  <a:cubicBezTo>
                    <a:pt x="2338" y="3119"/>
                    <a:pt x="2256" y="3106"/>
                    <a:pt x="2175" y="3106"/>
                  </a:cubicBezTo>
                  <a:cubicBezTo>
                    <a:pt x="2070" y="3106"/>
                    <a:pt x="1967" y="3127"/>
                    <a:pt x="1875" y="3173"/>
                  </a:cubicBezTo>
                  <a:cubicBezTo>
                    <a:pt x="1612" y="3288"/>
                    <a:pt x="1464" y="3354"/>
                    <a:pt x="1332" y="3403"/>
                  </a:cubicBezTo>
                  <a:cubicBezTo>
                    <a:pt x="1135" y="3502"/>
                    <a:pt x="938" y="3584"/>
                    <a:pt x="724" y="3666"/>
                  </a:cubicBezTo>
                  <a:cubicBezTo>
                    <a:pt x="576" y="3715"/>
                    <a:pt x="543" y="3765"/>
                    <a:pt x="543" y="3765"/>
                  </a:cubicBezTo>
                  <a:cubicBezTo>
                    <a:pt x="543" y="3880"/>
                    <a:pt x="576" y="3978"/>
                    <a:pt x="609" y="4077"/>
                  </a:cubicBezTo>
                  <a:lnTo>
                    <a:pt x="609" y="4126"/>
                  </a:lnTo>
                  <a:cubicBezTo>
                    <a:pt x="642" y="4225"/>
                    <a:pt x="675" y="4307"/>
                    <a:pt x="708" y="4406"/>
                  </a:cubicBezTo>
                  <a:cubicBezTo>
                    <a:pt x="823" y="4784"/>
                    <a:pt x="921" y="5178"/>
                    <a:pt x="971" y="5573"/>
                  </a:cubicBezTo>
                  <a:cubicBezTo>
                    <a:pt x="1069" y="6164"/>
                    <a:pt x="971" y="6378"/>
                    <a:pt x="773" y="6575"/>
                  </a:cubicBezTo>
                  <a:cubicBezTo>
                    <a:pt x="724" y="6608"/>
                    <a:pt x="691" y="6658"/>
                    <a:pt x="675" y="6707"/>
                  </a:cubicBezTo>
                  <a:cubicBezTo>
                    <a:pt x="625" y="6871"/>
                    <a:pt x="494" y="6986"/>
                    <a:pt x="346" y="7036"/>
                  </a:cubicBezTo>
                  <a:lnTo>
                    <a:pt x="313" y="7052"/>
                  </a:lnTo>
                  <a:lnTo>
                    <a:pt x="280" y="7085"/>
                  </a:lnTo>
                  <a:lnTo>
                    <a:pt x="247" y="7118"/>
                  </a:lnTo>
                  <a:lnTo>
                    <a:pt x="231" y="7151"/>
                  </a:lnTo>
                  <a:lnTo>
                    <a:pt x="198" y="7183"/>
                  </a:lnTo>
                  <a:lnTo>
                    <a:pt x="165" y="7216"/>
                  </a:lnTo>
                  <a:lnTo>
                    <a:pt x="149" y="7249"/>
                  </a:lnTo>
                  <a:lnTo>
                    <a:pt x="116" y="7282"/>
                  </a:lnTo>
                  <a:lnTo>
                    <a:pt x="99" y="7315"/>
                  </a:lnTo>
                  <a:lnTo>
                    <a:pt x="83" y="7348"/>
                  </a:lnTo>
                  <a:cubicBezTo>
                    <a:pt x="67" y="7348"/>
                    <a:pt x="67" y="7364"/>
                    <a:pt x="50" y="7381"/>
                  </a:cubicBezTo>
                  <a:cubicBezTo>
                    <a:pt x="50" y="7381"/>
                    <a:pt x="50" y="7397"/>
                    <a:pt x="50" y="7397"/>
                  </a:cubicBezTo>
                  <a:cubicBezTo>
                    <a:pt x="34" y="7414"/>
                    <a:pt x="34" y="7430"/>
                    <a:pt x="34" y="7430"/>
                  </a:cubicBezTo>
                  <a:cubicBezTo>
                    <a:pt x="34" y="7446"/>
                    <a:pt x="34" y="7446"/>
                    <a:pt x="34" y="7446"/>
                  </a:cubicBezTo>
                  <a:cubicBezTo>
                    <a:pt x="34" y="7463"/>
                    <a:pt x="34" y="7479"/>
                    <a:pt x="34" y="7479"/>
                  </a:cubicBezTo>
                  <a:lnTo>
                    <a:pt x="34" y="7792"/>
                  </a:lnTo>
                  <a:cubicBezTo>
                    <a:pt x="50" y="8022"/>
                    <a:pt x="50" y="8252"/>
                    <a:pt x="34" y="8482"/>
                  </a:cubicBezTo>
                  <a:cubicBezTo>
                    <a:pt x="1" y="8778"/>
                    <a:pt x="280" y="9928"/>
                    <a:pt x="592" y="10060"/>
                  </a:cubicBezTo>
                  <a:cubicBezTo>
                    <a:pt x="708" y="10126"/>
                    <a:pt x="839" y="10158"/>
                    <a:pt x="971" y="10175"/>
                  </a:cubicBezTo>
                  <a:cubicBezTo>
                    <a:pt x="1201" y="10191"/>
                    <a:pt x="1414" y="10306"/>
                    <a:pt x="1546" y="10487"/>
                  </a:cubicBezTo>
                  <a:lnTo>
                    <a:pt x="1644" y="10602"/>
                  </a:lnTo>
                  <a:cubicBezTo>
                    <a:pt x="1875" y="10832"/>
                    <a:pt x="2022" y="11128"/>
                    <a:pt x="2088" y="11424"/>
                  </a:cubicBezTo>
                  <a:cubicBezTo>
                    <a:pt x="2105" y="11572"/>
                    <a:pt x="2088" y="11704"/>
                    <a:pt x="2039" y="11835"/>
                  </a:cubicBezTo>
                  <a:cubicBezTo>
                    <a:pt x="2022" y="11851"/>
                    <a:pt x="2022" y="11884"/>
                    <a:pt x="2006" y="11901"/>
                  </a:cubicBezTo>
                  <a:lnTo>
                    <a:pt x="2022" y="11917"/>
                  </a:lnTo>
                  <a:lnTo>
                    <a:pt x="2055" y="11966"/>
                  </a:lnTo>
                  <a:cubicBezTo>
                    <a:pt x="2072" y="11999"/>
                    <a:pt x="2105" y="12032"/>
                    <a:pt x="2138" y="12049"/>
                  </a:cubicBezTo>
                  <a:lnTo>
                    <a:pt x="2269" y="12049"/>
                  </a:lnTo>
                  <a:lnTo>
                    <a:pt x="2516" y="12032"/>
                  </a:lnTo>
                  <a:cubicBezTo>
                    <a:pt x="2631" y="12032"/>
                    <a:pt x="2746" y="11983"/>
                    <a:pt x="2861" y="11917"/>
                  </a:cubicBezTo>
                  <a:cubicBezTo>
                    <a:pt x="2910" y="11868"/>
                    <a:pt x="2992" y="11835"/>
                    <a:pt x="3058" y="11835"/>
                  </a:cubicBezTo>
                  <a:cubicBezTo>
                    <a:pt x="3272" y="11835"/>
                    <a:pt x="3370" y="12065"/>
                    <a:pt x="3420" y="12197"/>
                  </a:cubicBezTo>
                  <a:cubicBezTo>
                    <a:pt x="3452" y="12295"/>
                    <a:pt x="3518" y="12394"/>
                    <a:pt x="3584" y="12476"/>
                  </a:cubicBezTo>
                  <a:cubicBezTo>
                    <a:pt x="3765" y="12690"/>
                    <a:pt x="3765" y="13018"/>
                    <a:pt x="3584" y="13232"/>
                  </a:cubicBezTo>
                  <a:cubicBezTo>
                    <a:pt x="3502" y="13331"/>
                    <a:pt x="3420" y="13413"/>
                    <a:pt x="3337" y="13495"/>
                  </a:cubicBezTo>
                  <a:cubicBezTo>
                    <a:pt x="3189" y="13610"/>
                    <a:pt x="3140" y="13643"/>
                    <a:pt x="3157" y="14005"/>
                  </a:cubicBezTo>
                  <a:cubicBezTo>
                    <a:pt x="3157" y="14202"/>
                    <a:pt x="3157" y="14416"/>
                    <a:pt x="3140" y="14613"/>
                  </a:cubicBezTo>
                  <a:cubicBezTo>
                    <a:pt x="3140" y="14662"/>
                    <a:pt x="3124" y="14728"/>
                    <a:pt x="3124" y="14777"/>
                  </a:cubicBezTo>
                  <a:lnTo>
                    <a:pt x="3173" y="14777"/>
                  </a:lnTo>
                  <a:cubicBezTo>
                    <a:pt x="3288" y="14761"/>
                    <a:pt x="3403" y="14728"/>
                    <a:pt x="3502" y="14695"/>
                  </a:cubicBezTo>
                  <a:cubicBezTo>
                    <a:pt x="3617" y="14662"/>
                    <a:pt x="3748" y="14629"/>
                    <a:pt x="3863" y="14629"/>
                  </a:cubicBezTo>
                  <a:cubicBezTo>
                    <a:pt x="4044" y="14629"/>
                    <a:pt x="4225" y="14711"/>
                    <a:pt x="4324" y="14859"/>
                  </a:cubicBezTo>
                  <a:cubicBezTo>
                    <a:pt x="4570" y="15139"/>
                    <a:pt x="4735" y="15467"/>
                    <a:pt x="4850" y="15813"/>
                  </a:cubicBezTo>
                  <a:cubicBezTo>
                    <a:pt x="4882" y="15895"/>
                    <a:pt x="4882" y="15895"/>
                    <a:pt x="4965" y="15928"/>
                  </a:cubicBezTo>
                  <a:cubicBezTo>
                    <a:pt x="5080" y="15993"/>
                    <a:pt x="5195" y="16076"/>
                    <a:pt x="5277" y="16191"/>
                  </a:cubicBezTo>
                  <a:lnTo>
                    <a:pt x="5326" y="16273"/>
                  </a:lnTo>
                  <a:cubicBezTo>
                    <a:pt x="5556" y="16700"/>
                    <a:pt x="5688" y="17160"/>
                    <a:pt x="5688" y="17637"/>
                  </a:cubicBezTo>
                  <a:cubicBezTo>
                    <a:pt x="5688" y="17670"/>
                    <a:pt x="5704" y="17686"/>
                    <a:pt x="5704" y="17703"/>
                  </a:cubicBezTo>
                  <a:cubicBezTo>
                    <a:pt x="5704" y="17719"/>
                    <a:pt x="5704" y="17736"/>
                    <a:pt x="5721" y="17736"/>
                  </a:cubicBezTo>
                  <a:cubicBezTo>
                    <a:pt x="5721" y="17752"/>
                    <a:pt x="5721" y="17769"/>
                    <a:pt x="5737" y="17785"/>
                  </a:cubicBezTo>
                  <a:lnTo>
                    <a:pt x="5770" y="17769"/>
                  </a:lnTo>
                  <a:lnTo>
                    <a:pt x="5786" y="17752"/>
                  </a:lnTo>
                  <a:cubicBezTo>
                    <a:pt x="5885" y="17703"/>
                    <a:pt x="5984" y="17654"/>
                    <a:pt x="6099" y="17604"/>
                  </a:cubicBezTo>
                  <a:lnTo>
                    <a:pt x="6132" y="17588"/>
                  </a:lnTo>
                  <a:cubicBezTo>
                    <a:pt x="6280" y="17522"/>
                    <a:pt x="6411" y="17473"/>
                    <a:pt x="6559" y="17440"/>
                  </a:cubicBezTo>
                  <a:lnTo>
                    <a:pt x="6625" y="17423"/>
                  </a:lnTo>
                  <a:cubicBezTo>
                    <a:pt x="6707" y="17407"/>
                    <a:pt x="6789" y="17391"/>
                    <a:pt x="6871" y="17374"/>
                  </a:cubicBezTo>
                  <a:cubicBezTo>
                    <a:pt x="6986" y="17358"/>
                    <a:pt x="7101" y="17341"/>
                    <a:pt x="7233" y="17341"/>
                  </a:cubicBezTo>
                  <a:cubicBezTo>
                    <a:pt x="7299" y="17341"/>
                    <a:pt x="7348" y="17374"/>
                    <a:pt x="7397" y="17423"/>
                  </a:cubicBezTo>
                  <a:cubicBezTo>
                    <a:pt x="7414" y="17325"/>
                    <a:pt x="7447" y="17226"/>
                    <a:pt x="7479" y="17128"/>
                  </a:cubicBezTo>
                  <a:cubicBezTo>
                    <a:pt x="7611" y="16848"/>
                    <a:pt x="7693" y="16618"/>
                    <a:pt x="7973" y="16618"/>
                  </a:cubicBezTo>
                  <a:lnTo>
                    <a:pt x="8104" y="16618"/>
                  </a:lnTo>
                  <a:cubicBezTo>
                    <a:pt x="8186" y="16618"/>
                    <a:pt x="8285" y="16634"/>
                    <a:pt x="8367" y="16634"/>
                  </a:cubicBezTo>
                  <a:cubicBezTo>
                    <a:pt x="8400" y="16634"/>
                    <a:pt x="8433" y="16618"/>
                    <a:pt x="8449" y="16602"/>
                  </a:cubicBezTo>
                  <a:lnTo>
                    <a:pt x="8482" y="16602"/>
                  </a:lnTo>
                  <a:cubicBezTo>
                    <a:pt x="8515" y="16585"/>
                    <a:pt x="8548" y="16569"/>
                    <a:pt x="8581" y="16552"/>
                  </a:cubicBezTo>
                  <a:lnTo>
                    <a:pt x="8597" y="16536"/>
                  </a:lnTo>
                  <a:cubicBezTo>
                    <a:pt x="8630" y="16503"/>
                    <a:pt x="8663" y="16487"/>
                    <a:pt x="8712" y="16454"/>
                  </a:cubicBezTo>
                  <a:cubicBezTo>
                    <a:pt x="8745" y="16404"/>
                    <a:pt x="8778" y="16371"/>
                    <a:pt x="8827" y="16339"/>
                  </a:cubicBezTo>
                  <a:cubicBezTo>
                    <a:pt x="8827" y="16322"/>
                    <a:pt x="8844" y="16322"/>
                    <a:pt x="8844" y="16306"/>
                  </a:cubicBezTo>
                  <a:cubicBezTo>
                    <a:pt x="8893" y="16273"/>
                    <a:pt x="8926" y="16224"/>
                    <a:pt x="8975" y="16174"/>
                  </a:cubicBezTo>
                  <a:lnTo>
                    <a:pt x="8992" y="16158"/>
                  </a:lnTo>
                  <a:cubicBezTo>
                    <a:pt x="9041" y="16108"/>
                    <a:pt x="9074" y="16059"/>
                    <a:pt x="9123" y="16010"/>
                  </a:cubicBezTo>
                  <a:cubicBezTo>
                    <a:pt x="9156" y="15961"/>
                    <a:pt x="9205" y="15895"/>
                    <a:pt x="9255" y="15846"/>
                  </a:cubicBezTo>
                  <a:lnTo>
                    <a:pt x="9255" y="15829"/>
                  </a:lnTo>
                  <a:cubicBezTo>
                    <a:pt x="9304" y="15780"/>
                    <a:pt x="9337" y="15714"/>
                    <a:pt x="9386" y="15665"/>
                  </a:cubicBezTo>
                  <a:lnTo>
                    <a:pt x="9320" y="15599"/>
                  </a:lnTo>
                  <a:lnTo>
                    <a:pt x="9271" y="15566"/>
                  </a:lnTo>
                  <a:cubicBezTo>
                    <a:pt x="9238" y="15517"/>
                    <a:pt x="9205" y="15484"/>
                    <a:pt x="9172" y="15435"/>
                  </a:cubicBezTo>
                  <a:cubicBezTo>
                    <a:pt x="8909" y="14974"/>
                    <a:pt x="8860" y="14251"/>
                    <a:pt x="9024" y="13380"/>
                  </a:cubicBezTo>
                  <a:cubicBezTo>
                    <a:pt x="9123" y="12838"/>
                    <a:pt x="9271" y="12690"/>
                    <a:pt x="9419" y="12558"/>
                  </a:cubicBezTo>
                  <a:cubicBezTo>
                    <a:pt x="9452" y="12525"/>
                    <a:pt x="9485" y="12476"/>
                    <a:pt x="9518" y="12443"/>
                  </a:cubicBezTo>
                  <a:cubicBezTo>
                    <a:pt x="9583" y="12229"/>
                    <a:pt x="9649" y="12032"/>
                    <a:pt x="9698" y="11819"/>
                  </a:cubicBezTo>
                  <a:cubicBezTo>
                    <a:pt x="9781" y="11490"/>
                    <a:pt x="9879" y="11128"/>
                    <a:pt x="10011" y="10783"/>
                  </a:cubicBezTo>
                  <a:cubicBezTo>
                    <a:pt x="10027" y="10717"/>
                    <a:pt x="10044" y="10668"/>
                    <a:pt x="10060" y="10635"/>
                  </a:cubicBezTo>
                  <a:cubicBezTo>
                    <a:pt x="9896" y="10553"/>
                    <a:pt x="9781" y="10405"/>
                    <a:pt x="9715" y="10224"/>
                  </a:cubicBezTo>
                  <a:cubicBezTo>
                    <a:pt x="9633" y="9879"/>
                    <a:pt x="9567" y="9550"/>
                    <a:pt x="9550" y="9189"/>
                  </a:cubicBezTo>
                  <a:cubicBezTo>
                    <a:pt x="9485" y="8400"/>
                    <a:pt x="9370" y="7627"/>
                    <a:pt x="9172" y="6855"/>
                  </a:cubicBezTo>
                  <a:cubicBezTo>
                    <a:pt x="9156" y="6773"/>
                    <a:pt x="9140" y="6674"/>
                    <a:pt x="9123" y="6575"/>
                  </a:cubicBezTo>
                  <a:cubicBezTo>
                    <a:pt x="9123" y="6542"/>
                    <a:pt x="9123" y="6510"/>
                    <a:pt x="9107" y="6477"/>
                  </a:cubicBezTo>
                  <a:cubicBezTo>
                    <a:pt x="9090" y="6411"/>
                    <a:pt x="9074" y="6345"/>
                    <a:pt x="9074" y="6279"/>
                  </a:cubicBezTo>
                  <a:lnTo>
                    <a:pt x="9057" y="6148"/>
                  </a:lnTo>
                  <a:lnTo>
                    <a:pt x="9041" y="5951"/>
                  </a:lnTo>
                  <a:lnTo>
                    <a:pt x="9041" y="5803"/>
                  </a:lnTo>
                  <a:lnTo>
                    <a:pt x="9041" y="5606"/>
                  </a:lnTo>
                  <a:lnTo>
                    <a:pt x="9041" y="5458"/>
                  </a:lnTo>
                  <a:lnTo>
                    <a:pt x="9041" y="5260"/>
                  </a:lnTo>
                  <a:lnTo>
                    <a:pt x="9041" y="5112"/>
                  </a:lnTo>
                  <a:lnTo>
                    <a:pt x="9041" y="4899"/>
                  </a:lnTo>
                  <a:lnTo>
                    <a:pt x="9041" y="4767"/>
                  </a:lnTo>
                  <a:lnTo>
                    <a:pt x="9057" y="4521"/>
                  </a:lnTo>
                  <a:lnTo>
                    <a:pt x="9057" y="4422"/>
                  </a:lnTo>
                  <a:cubicBezTo>
                    <a:pt x="9057" y="4307"/>
                    <a:pt x="9074" y="4208"/>
                    <a:pt x="9074" y="4093"/>
                  </a:cubicBezTo>
                  <a:lnTo>
                    <a:pt x="9074" y="4077"/>
                  </a:lnTo>
                  <a:cubicBezTo>
                    <a:pt x="9074" y="3962"/>
                    <a:pt x="9090" y="3847"/>
                    <a:pt x="9107" y="3748"/>
                  </a:cubicBezTo>
                  <a:cubicBezTo>
                    <a:pt x="9107" y="3715"/>
                    <a:pt x="9107" y="3683"/>
                    <a:pt x="9123" y="3650"/>
                  </a:cubicBezTo>
                  <a:cubicBezTo>
                    <a:pt x="9140" y="3567"/>
                    <a:pt x="9140" y="3502"/>
                    <a:pt x="9156" y="3436"/>
                  </a:cubicBezTo>
                  <a:cubicBezTo>
                    <a:pt x="9156" y="3370"/>
                    <a:pt x="9156" y="3354"/>
                    <a:pt x="9172" y="3321"/>
                  </a:cubicBezTo>
                  <a:cubicBezTo>
                    <a:pt x="9172" y="3288"/>
                    <a:pt x="9189" y="3206"/>
                    <a:pt x="9189" y="3140"/>
                  </a:cubicBezTo>
                  <a:cubicBezTo>
                    <a:pt x="9205" y="3091"/>
                    <a:pt x="9205" y="3074"/>
                    <a:pt x="9205" y="3025"/>
                  </a:cubicBezTo>
                  <a:cubicBezTo>
                    <a:pt x="9222" y="2992"/>
                    <a:pt x="9222" y="2926"/>
                    <a:pt x="9238" y="2877"/>
                  </a:cubicBezTo>
                  <a:cubicBezTo>
                    <a:pt x="9255" y="2828"/>
                    <a:pt x="9255" y="2811"/>
                    <a:pt x="9255" y="2778"/>
                  </a:cubicBezTo>
                  <a:cubicBezTo>
                    <a:pt x="9271" y="2746"/>
                    <a:pt x="9271" y="2680"/>
                    <a:pt x="9287" y="2647"/>
                  </a:cubicBezTo>
                  <a:cubicBezTo>
                    <a:pt x="9304" y="2598"/>
                    <a:pt x="9304" y="2581"/>
                    <a:pt x="9304" y="2548"/>
                  </a:cubicBezTo>
                  <a:cubicBezTo>
                    <a:pt x="9320" y="2516"/>
                    <a:pt x="9320" y="2483"/>
                    <a:pt x="9337" y="2450"/>
                  </a:cubicBezTo>
                  <a:cubicBezTo>
                    <a:pt x="9337" y="2400"/>
                    <a:pt x="9353" y="2384"/>
                    <a:pt x="9353" y="2368"/>
                  </a:cubicBezTo>
                  <a:lnTo>
                    <a:pt x="9353" y="2351"/>
                  </a:lnTo>
                  <a:cubicBezTo>
                    <a:pt x="8679" y="1727"/>
                    <a:pt x="8219" y="905"/>
                    <a:pt x="807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8"/>
            <p:cNvSpPr/>
            <p:nvPr/>
          </p:nvSpPr>
          <p:spPr>
            <a:xfrm>
              <a:off x="5679406" y="2916069"/>
              <a:ext cx="550469" cy="480440"/>
            </a:xfrm>
            <a:custGeom>
              <a:avLst/>
              <a:gdLst/>
              <a:ahLst/>
              <a:cxnLst/>
              <a:rect l="l" t="t" r="r" b="b"/>
              <a:pathLst>
                <a:path w="17309" h="15107" extrusionOk="0">
                  <a:moveTo>
                    <a:pt x="8909" y="1"/>
                  </a:moveTo>
                  <a:cubicBezTo>
                    <a:pt x="8794" y="1"/>
                    <a:pt x="8695" y="17"/>
                    <a:pt x="8580" y="34"/>
                  </a:cubicBezTo>
                  <a:cubicBezTo>
                    <a:pt x="8120" y="100"/>
                    <a:pt x="1513" y="330"/>
                    <a:pt x="1" y="379"/>
                  </a:cubicBezTo>
                  <a:cubicBezTo>
                    <a:pt x="181" y="889"/>
                    <a:pt x="444" y="1365"/>
                    <a:pt x="757" y="1809"/>
                  </a:cubicBezTo>
                  <a:lnTo>
                    <a:pt x="1940" y="2483"/>
                  </a:lnTo>
                  <a:lnTo>
                    <a:pt x="1447" y="3683"/>
                  </a:lnTo>
                  <a:cubicBezTo>
                    <a:pt x="1529" y="3831"/>
                    <a:pt x="1628" y="3995"/>
                    <a:pt x="1710" y="4028"/>
                  </a:cubicBezTo>
                  <a:cubicBezTo>
                    <a:pt x="1891" y="4077"/>
                    <a:pt x="2466" y="4291"/>
                    <a:pt x="2581" y="4718"/>
                  </a:cubicBezTo>
                  <a:cubicBezTo>
                    <a:pt x="2680" y="4899"/>
                    <a:pt x="2811" y="5063"/>
                    <a:pt x="2959" y="5195"/>
                  </a:cubicBezTo>
                  <a:lnTo>
                    <a:pt x="3041" y="5277"/>
                  </a:lnTo>
                  <a:lnTo>
                    <a:pt x="2877" y="11671"/>
                  </a:lnTo>
                  <a:lnTo>
                    <a:pt x="2614" y="11835"/>
                  </a:lnTo>
                  <a:lnTo>
                    <a:pt x="3206" y="13808"/>
                  </a:lnTo>
                  <a:cubicBezTo>
                    <a:pt x="3584" y="13709"/>
                    <a:pt x="4537" y="13495"/>
                    <a:pt x="5573" y="13216"/>
                  </a:cubicBezTo>
                  <a:cubicBezTo>
                    <a:pt x="5852" y="13134"/>
                    <a:pt x="6148" y="13068"/>
                    <a:pt x="6444" y="13052"/>
                  </a:cubicBezTo>
                  <a:cubicBezTo>
                    <a:pt x="6657" y="13052"/>
                    <a:pt x="6855" y="13167"/>
                    <a:pt x="7002" y="13331"/>
                  </a:cubicBezTo>
                  <a:cubicBezTo>
                    <a:pt x="7216" y="13545"/>
                    <a:pt x="7446" y="13725"/>
                    <a:pt x="7709" y="13890"/>
                  </a:cubicBezTo>
                  <a:cubicBezTo>
                    <a:pt x="7923" y="14038"/>
                    <a:pt x="8169" y="14169"/>
                    <a:pt x="8416" y="14284"/>
                  </a:cubicBezTo>
                  <a:cubicBezTo>
                    <a:pt x="8416" y="14284"/>
                    <a:pt x="8432" y="14251"/>
                    <a:pt x="8449" y="14235"/>
                  </a:cubicBezTo>
                  <a:lnTo>
                    <a:pt x="8482" y="14202"/>
                  </a:lnTo>
                  <a:cubicBezTo>
                    <a:pt x="8646" y="14038"/>
                    <a:pt x="8860" y="13923"/>
                    <a:pt x="9090" y="13857"/>
                  </a:cubicBezTo>
                  <a:cubicBezTo>
                    <a:pt x="9469" y="13765"/>
                    <a:pt x="9869" y="13715"/>
                    <a:pt x="10274" y="13715"/>
                  </a:cubicBezTo>
                  <a:cubicBezTo>
                    <a:pt x="10378" y="13715"/>
                    <a:pt x="10482" y="13719"/>
                    <a:pt x="10586" y="13725"/>
                  </a:cubicBezTo>
                  <a:cubicBezTo>
                    <a:pt x="10947" y="13725"/>
                    <a:pt x="11342" y="13725"/>
                    <a:pt x="11720" y="13742"/>
                  </a:cubicBezTo>
                  <a:cubicBezTo>
                    <a:pt x="12098" y="13758"/>
                    <a:pt x="12410" y="13758"/>
                    <a:pt x="12706" y="13758"/>
                  </a:cubicBezTo>
                  <a:cubicBezTo>
                    <a:pt x="12936" y="13758"/>
                    <a:pt x="13166" y="13758"/>
                    <a:pt x="13380" y="13725"/>
                  </a:cubicBezTo>
                  <a:lnTo>
                    <a:pt x="13791" y="13676"/>
                  </a:lnTo>
                  <a:cubicBezTo>
                    <a:pt x="13988" y="13643"/>
                    <a:pt x="14185" y="13627"/>
                    <a:pt x="14383" y="13610"/>
                  </a:cubicBezTo>
                  <a:cubicBezTo>
                    <a:pt x="14596" y="13610"/>
                    <a:pt x="14793" y="13676"/>
                    <a:pt x="14941" y="13808"/>
                  </a:cubicBezTo>
                  <a:cubicBezTo>
                    <a:pt x="15089" y="13906"/>
                    <a:pt x="15204" y="14054"/>
                    <a:pt x="15287" y="14219"/>
                  </a:cubicBezTo>
                  <a:cubicBezTo>
                    <a:pt x="15336" y="14350"/>
                    <a:pt x="15418" y="14465"/>
                    <a:pt x="15517" y="14564"/>
                  </a:cubicBezTo>
                  <a:cubicBezTo>
                    <a:pt x="15681" y="14761"/>
                    <a:pt x="15878" y="14909"/>
                    <a:pt x="16092" y="15040"/>
                  </a:cubicBezTo>
                  <a:cubicBezTo>
                    <a:pt x="16158" y="15073"/>
                    <a:pt x="16223" y="15106"/>
                    <a:pt x="16289" y="15106"/>
                  </a:cubicBezTo>
                  <a:cubicBezTo>
                    <a:pt x="16322" y="15106"/>
                    <a:pt x="16322" y="15106"/>
                    <a:pt x="16338" y="15090"/>
                  </a:cubicBezTo>
                  <a:lnTo>
                    <a:pt x="16338" y="15057"/>
                  </a:lnTo>
                  <a:cubicBezTo>
                    <a:pt x="16404" y="14843"/>
                    <a:pt x="16404" y="14629"/>
                    <a:pt x="16338" y="14416"/>
                  </a:cubicBezTo>
                  <a:cubicBezTo>
                    <a:pt x="16306" y="14284"/>
                    <a:pt x="16289" y="14136"/>
                    <a:pt x="16306" y="14005"/>
                  </a:cubicBezTo>
                  <a:cubicBezTo>
                    <a:pt x="16355" y="13627"/>
                    <a:pt x="16717" y="13134"/>
                    <a:pt x="17193" y="12739"/>
                  </a:cubicBezTo>
                  <a:cubicBezTo>
                    <a:pt x="17226" y="12723"/>
                    <a:pt x="17242" y="12690"/>
                    <a:pt x="17275" y="12673"/>
                  </a:cubicBezTo>
                  <a:lnTo>
                    <a:pt x="17308" y="12641"/>
                  </a:lnTo>
                  <a:cubicBezTo>
                    <a:pt x="17226" y="12558"/>
                    <a:pt x="17160" y="12460"/>
                    <a:pt x="17111" y="12345"/>
                  </a:cubicBezTo>
                  <a:cubicBezTo>
                    <a:pt x="17045" y="12213"/>
                    <a:pt x="16947" y="12082"/>
                    <a:pt x="16832" y="11967"/>
                  </a:cubicBezTo>
                  <a:cubicBezTo>
                    <a:pt x="16749" y="11868"/>
                    <a:pt x="16667" y="11769"/>
                    <a:pt x="16585" y="11671"/>
                  </a:cubicBezTo>
                  <a:lnTo>
                    <a:pt x="16421" y="11441"/>
                  </a:lnTo>
                  <a:lnTo>
                    <a:pt x="16437" y="11424"/>
                  </a:lnTo>
                  <a:cubicBezTo>
                    <a:pt x="16388" y="11309"/>
                    <a:pt x="16338" y="11178"/>
                    <a:pt x="16322" y="11030"/>
                  </a:cubicBezTo>
                  <a:cubicBezTo>
                    <a:pt x="16322" y="10652"/>
                    <a:pt x="16240" y="10290"/>
                    <a:pt x="16059" y="9945"/>
                  </a:cubicBezTo>
                  <a:cubicBezTo>
                    <a:pt x="16010" y="9879"/>
                    <a:pt x="15944" y="9814"/>
                    <a:pt x="15878" y="9781"/>
                  </a:cubicBezTo>
                  <a:cubicBezTo>
                    <a:pt x="15697" y="9715"/>
                    <a:pt x="15566" y="9551"/>
                    <a:pt x="15517" y="9370"/>
                  </a:cubicBezTo>
                  <a:cubicBezTo>
                    <a:pt x="15434" y="9090"/>
                    <a:pt x="15287" y="8827"/>
                    <a:pt x="15089" y="8597"/>
                  </a:cubicBezTo>
                  <a:cubicBezTo>
                    <a:pt x="15062" y="8543"/>
                    <a:pt x="15024" y="8511"/>
                    <a:pt x="14974" y="8511"/>
                  </a:cubicBezTo>
                  <a:cubicBezTo>
                    <a:pt x="14963" y="8511"/>
                    <a:pt x="14953" y="8512"/>
                    <a:pt x="14941" y="8515"/>
                  </a:cubicBezTo>
                  <a:cubicBezTo>
                    <a:pt x="14843" y="8515"/>
                    <a:pt x="14744" y="8531"/>
                    <a:pt x="14662" y="8564"/>
                  </a:cubicBezTo>
                  <a:cubicBezTo>
                    <a:pt x="14530" y="8597"/>
                    <a:pt x="14415" y="8630"/>
                    <a:pt x="14284" y="8663"/>
                  </a:cubicBezTo>
                  <a:lnTo>
                    <a:pt x="14152" y="8663"/>
                  </a:lnTo>
                  <a:cubicBezTo>
                    <a:pt x="14141" y="8665"/>
                    <a:pt x="14129" y="8665"/>
                    <a:pt x="14117" y="8665"/>
                  </a:cubicBezTo>
                  <a:cubicBezTo>
                    <a:pt x="14014" y="8665"/>
                    <a:pt x="13914" y="8603"/>
                    <a:pt x="13840" y="8515"/>
                  </a:cubicBezTo>
                  <a:cubicBezTo>
                    <a:pt x="13758" y="8351"/>
                    <a:pt x="13725" y="8170"/>
                    <a:pt x="13758" y="7989"/>
                  </a:cubicBezTo>
                  <a:lnTo>
                    <a:pt x="13758" y="7890"/>
                  </a:lnTo>
                  <a:cubicBezTo>
                    <a:pt x="13791" y="7726"/>
                    <a:pt x="13791" y="7545"/>
                    <a:pt x="13791" y="7364"/>
                  </a:cubicBezTo>
                  <a:cubicBezTo>
                    <a:pt x="13758" y="6756"/>
                    <a:pt x="13939" y="6559"/>
                    <a:pt x="14152" y="6378"/>
                  </a:cubicBezTo>
                  <a:cubicBezTo>
                    <a:pt x="14218" y="6345"/>
                    <a:pt x="14267" y="6280"/>
                    <a:pt x="14317" y="6214"/>
                  </a:cubicBezTo>
                  <a:lnTo>
                    <a:pt x="14333" y="6198"/>
                  </a:lnTo>
                  <a:lnTo>
                    <a:pt x="14317" y="6181"/>
                  </a:lnTo>
                  <a:cubicBezTo>
                    <a:pt x="14235" y="6050"/>
                    <a:pt x="14152" y="5918"/>
                    <a:pt x="14103" y="5787"/>
                  </a:cubicBezTo>
                  <a:cubicBezTo>
                    <a:pt x="14087" y="5770"/>
                    <a:pt x="14087" y="5754"/>
                    <a:pt x="14087" y="5754"/>
                  </a:cubicBezTo>
                  <a:cubicBezTo>
                    <a:pt x="13939" y="5836"/>
                    <a:pt x="13774" y="5902"/>
                    <a:pt x="13610" y="5902"/>
                  </a:cubicBezTo>
                  <a:cubicBezTo>
                    <a:pt x="13446" y="5918"/>
                    <a:pt x="13347" y="5935"/>
                    <a:pt x="13265" y="5935"/>
                  </a:cubicBezTo>
                  <a:lnTo>
                    <a:pt x="13183" y="5935"/>
                  </a:lnTo>
                  <a:cubicBezTo>
                    <a:pt x="13018" y="5902"/>
                    <a:pt x="12887" y="5819"/>
                    <a:pt x="12805" y="5672"/>
                  </a:cubicBezTo>
                  <a:lnTo>
                    <a:pt x="12772" y="5639"/>
                  </a:lnTo>
                  <a:cubicBezTo>
                    <a:pt x="12624" y="5441"/>
                    <a:pt x="12591" y="5178"/>
                    <a:pt x="12690" y="4965"/>
                  </a:cubicBezTo>
                  <a:cubicBezTo>
                    <a:pt x="12706" y="4932"/>
                    <a:pt x="12706" y="4883"/>
                    <a:pt x="12706" y="4850"/>
                  </a:cubicBezTo>
                  <a:cubicBezTo>
                    <a:pt x="12690" y="4702"/>
                    <a:pt x="12509" y="4472"/>
                    <a:pt x="12295" y="4209"/>
                  </a:cubicBezTo>
                  <a:cubicBezTo>
                    <a:pt x="12229" y="4094"/>
                    <a:pt x="12098" y="4044"/>
                    <a:pt x="11966" y="4044"/>
                  </a:cubicBezTo>
                  <a:cubicBezTo>
                    <a:pt x="11802" y="4028"/>
                    <a:pt x="11638" y="3979"/>
                    <a:pt x="11490" y="3913"/>
                  </a:cubicBezTo>
                  <a:cubicBezTo>
                    <a:pt x="10914" y="3650"/>
                    <a:pt x="10619" y="2171"/>
                    <a:pt x="10651" y="1760"/>
                  </a:cubicBezTo>
                  <a:cubicBezTo>
                    <a:pt x="10668" y="1562"/>
                    <a:pt x="10668" y="1349"/>
                    <a:pt x="10651" y="1151"/>
                  </a:cubicBezTo>
                  <a:lnTo>
                    <a:pt x="10651" y="823"/>
                  </a:lnTo>
                  <a:cubicBezTo>
                    <a:pt x="10668" y="642"/>
                    <a:pt x="10717" y="461"/>
                    <a:pt x="10832" y="313"/>
                  </a:cubicBezTo>
                  <a:lnTo>
                    <a:pt x="10668" y="264"/>
                  </a:lnTo>
                  <a:cubicBezTo>
                    <a:pt x="10602" y="247"/>
                    <a:pt x="10520" y="215"/>
                    <a:pt x="10454" y="198"/>
                  </a:cubicBezTo>
                  <a:cubicBezTo>
                    <a:pt x="9945" y="83"/>
                    <a:pt x="9435" y="17"/>
                    <a:pt x="8909"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8"/>
            <p:cNvSpPr/>
            <p:nvPr/>
          </p:nvSpPr>
          <p:spPr>
            <a:xfrm>
              <a:off x="6494923" y="2257385"/>
              <a:ext cx="29322" cy="13643"/>
            </a:xfrm>
            <a:custGeom>
              <a:avLst/>
              <a:gdLst/>
              <a:ahLst/>
              <a:cxnLst/>
              <a:rect l="l" t="t" r="r" b="b"/>
              <a:pathLst>
                <a:path w="922" h="429" extrusionOk="0">
                  <a:moveTo>
                    <a:pt x="1" y="1"/>
                  </a:moveTo>
                  <a:lnTo>
                    <a:pt x="1" y="1"/>
                  </a:lnTo>
                  <a:cubicBezTo>
                    <a:pt x="33" y="34"/>
                    <a:pt x="66" y="50"/>
                    <a:pt x="99" y="100"/>
                  </a:cubicBezTo>
                  <a:cubicBezTo>
                    <a:pt x="214" y="231"/>
                    <a:pt x="379" y="313"/>
                    <a:pt x="576" y="346"/>
                  </a:cubicBezTo>
                  <a:cubicBezTo>
                    <a:pt x="691" y="395"/>
                    <a:pt x="806" y="412"/>
                    <a:pt x="921" y="428"/>
                  </a:cubicBezTo>
                  <a:lnTo>
                    <a:pt x="888" y="379"/>
                  </a:lnTo>
                  <a:cubicBezTo>
                    <a:pt x="790" y="182"/>
                    <a:pt x="609" y="50"/>
                    <a:pt x="395" y="34"/>
                  </a:cubicBezTo>
                  <a:cubicBezTo>
                    <a:pt x="296" y="34"/>
                    <a:pt x="198" y="17"/>
                    <a:pt x="132" y="17"/>
                  </a:cubicBezTo>
                  <a:cubicBezTo>
                    <a:pt x="83" y="17"/>
                    <a:pt x="33" y="17"/>
                    <a:pt x="1"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8"/>
            <p:cNvSpPr/>
            <p:nvPr/>
          </p:nvSpPr>
          <p:spPr>
            <a:xfrm>
              <a:off x="6085082" y="2168521"/>
              <a:ext cx="400425" cy="246247"/>
            </a:xfrm>
            <a:custGeom>
              <a:avLst/>
              <a:gdLst/>
              <a:ahLst/>
              <a:cxnLst/>
              <a:rect l="l" t="t" r="r" b="b"/>
              <a:pathLst>
                <a:path w="12591" h="7743" extrusionOk="0">
                  <a:moveTo>
                    <a:pt x="4652" y="1"/>
                  </a:moveTo>
                  <a:lnTo>
                    <a:pt x="4652" y="1"/>
                  </a:lnTo>
                  <a:cubicBezTo>
                    <a:pt x="4356" y="67"/>
                    <a:pt x="4060" y="165"/>
                    <a:pt x="3797" y="297"/>
                  </a:cubicBezTo>
                  <a:cubicBezTo>
                    <a:pt x="3699" y="329"/>
                    <a:pt x="3616" y="379"/>
                    <a:pt x="3534" y="428"/>
                  </a:cubicBezTo>
                  <a:cubicBezTo>
                    <a:pt x="3452" y="543"/>
                    <a:pt x="3353" y="658"/>
                    <a:pt x="3238" y="740"/>
                  </a:cubicBezTo>
                  <a:cubicBezTo>
                    <a:pt x="3058" y="905"/>
                    <a:pt x="2910" y="1102"/>
                    <a:pt x="2778" y="1316"/>
                  </a:cubicBezTo>
                  <a:cubicBezTo>
                    <a:pt x="2647" y="1529"/>
                    <a:pt x="2499" y="1710"/>
                    <a:pt x="2334" y="1907"/>
                  </a:cubicBezTo>
                  <a:cubicBezTo>
                    <a:pt x="2153" y="2105"/>
                    <a:pt x="1923" y="2253"/>
                    <a:pt x="1660" y="2318"/>
                  </a:cubicBezTo>
                  <a:cubicBezTo>
                    <a:pt x="1463" y="2384"/>
                    <a:pt x="1282" y="2483"/>
                    <a:pt x="1102" y="2614"/>
                  </a:cubicBezTo>
                  <a:cubicBezTo>
                    <a:pt x="773" y="2844"/>
                    <a:pt x="740" y="2861"/>
                    <a:pt x="641" y="2894"/>
                  </a:cubicBezTo>
                  <a:cubicBezTo>
                    <a:pt x="559" y="2926"/>
                    <a:pt x="461" y="2976"/>
                    <a:pt x="378" y="3025"/>
                  </a:cubicBezTo>
                  <a:cubicBezTo>
                    <a:pt x="214" y="3107"/>
                    <a:pt x="82" y="3173"/>
                    <a:pt x="0" y="3222"/>
                  </a:cubicBezTo>
                  <a:cubicBezTo>
                    <a:pt x="0" y="3239"/>
                    <a:pt x="0" y="3239"/>
                    <a:pt x="0" y="3255"/>
                  </a:cubicBezTo>
                  <a:lnTo>
                    <a:pt x="0" y="3288"/>
                  </a:lnTo>
                  <a:cubicBezTo>
                    <a:pt x="82" y="3321"/>
                    <a:pt x="198" y="3370"/>
                    <a:pt x="362" y="3420"/>
                  </a:cubicBezTo>
                  <a:lnTo>
                    <a:pt x="543" y="3485"/>
                  </a:lnTo>
                  <a:cubicBezTo>
                    <a:pt x="756" y="3551"/>
                    <a:pt x="954" y="3650"/>
                    <a:pt x="1151" y="3781"/>
                  </a:cubicBezTo>
                  <a:cubicBezTo>
                    <a:pt x="1167" y="3798"/>
                    <a:pt x="1217" y="3814"/>
                    <a:pt x="1266" y="3830"/>
                  </a:cubicBezTo>
                  <a:lnTo>
                    <a:pt x="1332" y="3830"/>
                  </a:lnTo>
                  <a:cubicBezTo>
                    <a:pt x="1430" y="3830"/>
                    <a:pt x="1595" y="3814"/>
                    <a:pt x="1874" y="3798"/>
                  </a:cubicBezTo>
                  <a:lnTo>
                    <a:pt x="2022" y="3781"/>
                  </a:lnTo>
                  <a:cubicBezTo>
                    <a:pt x="2219" y="3765"/>
                    <a:pt x="2400" y="3732"/>
                    <a:pt x="2581" y="3683"/>
                  </a:cubicBezTo>
                  <a:cubicBezTo>
                    <a:pt x="2663" y="3650"/>
                    <a:pt x="2745" y="3633"/>
                    <a:pt x="2827" y="3633"/>
                  </a:cubicBezTo>
                  <a:cubicBezTo>
                    <a:pt x="3140" y="3666"/>
                    <a:pt x="3452" y="3732"/>
                    <a:pt x="3764" y="3830"/>
                  </a:cubicBezTo>
                  <a:cubicBezTo>
                    <a:pt x="4011" y="3896"/>
                    <a:pt x="4290" y="3946"/>
                    <a:pt x="4553" y="3946"/>
                  </a:cubicBezTo>
                  <a:cubicBezTo>
                    <a:pt x="4685" y="3946"/>
                    <a:pt x="4800" y="3929"/>
                    <a:pt x="4882" y="3929"/>
                  </a:cubicBezTo>
                  <a:cubicBezTo>
                    <a:pt x="4948" y="3913"/>
                    <a:pt x="4997" y="3913"/>
                    <a:pt x="5063" y="3913"/>
                  </a:cubicBezTo>
                  <a:cubicBezTo>
                    <a:pt x="5391" y="3913"/>
                    <a:pt x="5507" y="4126"/>
                    <a:pt x="5622" y="4488"/>
                  </a:cubicBezTo>
                  <a:cubicBezTo>
                    <a:pt x="5638" y="4636"/>
                    <a:pt x="5704" y="4767"/>
                    <a:pt x="5786" y="4882"/>
                  </a:cubicBezTo>
                  <a:cubicBezTo>
                    <a:pt x="5950" y="5080"/>
                    <a:pt x="5917" y="5260"/>
                    <a:pt x="5819" y="5671"/>
                  </a:cubicBezTo>
                  <a:cubicBezTo>
                    <a:pt x="5786" y="5803"/>
                    <a:pt x="5753" y="5918"/>
                    <a:pt x="5737" y="6017"/>
                  </a:cubicBezTo>
                  <a:cubicBezTo>
                    <a:pt x="5605" y="6510"/>
                    <a:pt x="5589" y="6575"/>
                    <a:pt x="5802" y="6773"/>
                  </a:cubicBezTo>
                  <a:cubicBezTo>
                    <a:pt x="5901" y="6855"/>
                    <a:pt x="6000" y="6921"/>
                    <a:pt x="6115" y="6970"/>
                  </a:cubicBezTo>
                  <a:cubicBezTo>
                    <a:pt x="6411" y="7101"/>
                    <a:pt x="6394" y="7331"/>
                    <a:pt x="6345" y="7660"/>
                  </a:cubicBezTo>
                  <a:cubicBezTo>
                    <a:pt x="6345" y="7693"/>
                    <a:pt x="6328" y="7726"/>
                    <a:pt x="6328" y="7742"/>
                  </a:cubicBezTo>
                  <a:cubicBezTo>
                    <a:pt x="6411" y="7709"/>
                    <a:pt x="6476" y="7644"/>
                    <a:pt x="6526" y="7578"/>
                  </a:cubicBezTo>
                  <a:cubicBezTo>
                    <a:pt x="6443" y="7430"/>
                    <a:pt x="6394" y="7266"/>
                    <a:pt x="6394" y="7101"/>
                  </a:cubicBezTo>
                  <a:cubicBezTo>
                    <a:pt x="6345" y="6838"/>
                    <a:pt x="6460" y="6575"/>
                    <a:pt x="6674" y="6427"/>
                  </a:cubicBezTo>
                  <a:cubicBezTo>
                    <a:pt x="6805" y="6312"/>
                    <a:pt x="6937" y="6181"/>
                    <a:pt x="7052" y="6049"/>
                  </a:cubicBezTo>
                  <a:cubicBezTo>
                    <a:pt x="7117" y="5951"/>
                    <a:pt x="7200" y="5852"/>
                    <a:pt x="7249" y="5737"/>
                  </a:cubicBezTo>
                  <a:cubicBezTo>
                    <a:pt x="7265" y="5573"/>
                    <a:pt x="7331" y="5425"/>
                    <a:pt x="7413" y="5293"/>
                  </a:cubicBezTo>
                  <a:cubicBezTo>
                    <a:pt x="7463" y="5211"/>
                    <a:pt x="7495" y="5162"/>
                    <a:pt x="7528" y="5113"/>
                  </a:cubicBezTo>
                  <a:cubicBezTo>
                    <a:pt x="7594" y="4981"/>
                    <a:pt x="7693" y="4866"/>
                    <a:pt x="7791" y="4784"/>
                  </a:cubicBezTo>
                  <a:lnTo>
                    <a:pt x="7939" y="4636"/>
                  </a:lnTo>
                  <a:cubicBezTo>
                    <a:pt x="8153" y="4439"/>
                    <a:pt x="8153" y="4439"/>
                    <a:pt x="8235" y="4439"/>
                  </a:cubicBezTo>
                  <a:lnTo>
                    <a:pt x="8367" y="4439"/>
                  </a:lnTo>
                  <a:lnTo>
                    <a:pt x="8416" y="4603"/>
                  </a:lnTo>
                  <a:cubicBezTo>
                    <a:pt x="8449" y="4669"/>
                    <a:pt x="8449" y="4751"/>
                    <a:pt x="8416" y="4833"/>
                  </a:cubicBezTo>
                  <a:cubicBezTo>
                    <a:pt x="8514" y="4948"/>
                    <a:pt x="8597" y="5047"/>
                    <a:pt x="8712" y="5162"/>
                  </a:cubicBezTo>
                  <a:cubicBezTo>
                    <a:pt x="8728" y="5080"/>
                    <a:pt x="8745" y="5014"/>
                    <a:pt x="8777" y="4948"/>
                  </a:cubicBezTo>
                  <a:cubicBezTo>
                    <a:pt x="8843" y="4817"/>
                    <a:pt x="8827" y="4800"/>
                    <a:pt x="8777" y="4702"/>
                  </a:cubicBezTo>
                  <a:cubicBezTo>
                    <a:pt x="8712" y="4603"/>
                    <a:pt x="8679" y="4471"/>
                    <a:pt x="8662" y="4356"/>
                  </a:cubicBezTo>
                  <a:cubicBezTo>
                    <a:pt x="8662" y="3913"/>
                    <a:pt x="8975" y="3798"/>
                    <a:pt x="9665" y="3584"/>
                  </a:cubicBezTo>
                  <a:cubicBezTo>
                    <a:pt x="9897" y="3515"/>
                    <a:pt x="10062" y="3491"/>
                    <a:pt x="10187" y="3491"/>
                  </a:cubicBezTo>
                  <a:cubicBezTo>
                    <a:pt x="10302" y="3491"/>
                    <a:pt x="10383" y="3511"/>
                    <a:pt x="10454" y="3535"/>
                  </a:cubicBezTo>
                  <a:cubicBezTo>
                    <a:pt x="10585" y="3567"/>
                    <a:pt x="10717" y="3584"/>
                    <a:pt x="10848" y="3584"/>
                  </a:cubicBezTo>
                  <a:cubicBezTo>
                    <a:pt x="11095" y="3567"/>
                    <a:pt x="11111" y="3535"/>
                    <a:pt x="11194" y="3469"/>
                  </a:cubicBezTo>
                  <a:cubicBezTo>
                    <a:pt x="11440" y="3239"/>
                    <a:pt x="11720" y="3058"/>
                    <a:pt x="12015" y="2959"/>
                  </a:cubicBezTo>
                  <a:cubicBezTo>
                    <a:pt x="12213" y="2861"/>
                    <a:pt x="12393" y="2795"/>
                    <a:pt x="12591" y="2746"/>
                  </a:cubicBezTo>
                  <a:cubicBezTo>
                    <a:pt x="12311" y="2647"/>
                    <a:pt x="12048" y="2548"/>
                    <a:pt x="11769" y="2417"/>
                  </a:cubicBezTo>
                  <a:cubicBezTo>
                    <a:pt x="11243" y="2187"/>
                    <a:pt x="11194" y="2154"/>
                    <a:pt x="11111" y="2055"/>
                  </a:cubicBezTo>
                  <a:cubicBezTo>
                    <a:pt x="10947" y="1907"/>
                    <a:pt x="10750" y="1776"/>
                    <a:pt x="10553" y="1677"/>
                  </a:cubicBezTo>
                  <a:cubicBezTo>
                    <a:pt x="10438" y="1595"/>
                    <a:pt x="10306" y="1529"/>
                    <a:pt x="10175" y="1496"/>
                  </a:cubicBezTo>
                  <a:lnTo>
                    <a:pt x="10142" y="1546"/>
                  </a:lnTo>
                  <a:cubicBezTo>
                    <a:pt x="10010" y="1809"/>
                    <a:pt x="9796" y="2105"/>
                    <a:pt x="9172" y="2318"/>
                  </a:cubicBezTo>
                  <a:cubicBezTo>
                    <a:pt x="8991" y="2384"/>
                    <a:pt x="8613" y="2516"/>
                    <a:pt x="8514" y="2565"/>
                  </a:cubicBezTo>
                  <a:cubicBezTo>
                    <a:pt x="8449" y="2663"/>
                    <a:pt x="8367" y="2779"/>
                    <a:pt x="8005" y="2976"/>
                  </a:cubicBezTo>
                  <a:cubicBezTo>
                    <a:pt x="7841" y="3107"/>
                    <a:pt x="7643" y="3189"/>
                    <a:pt x="7430" y="3206"/>
                  </a:cubicBezTo>
                  <a:cubicBezTo>
                    <a:pt x="7298" y="3206"/>
                    <a:pt x="7183" y="3124"/>
                    <a:pt x="7117" y="3009"/>
                  </a:cubicBezTo>
                  <a:cubicBezTo>
                    <a:pt x="7084" y="2943"/>
                    <a:pt x="7052" y="2894"/>
                    <a:pt x="6871" y="2877"/>
                  </a:cubicBezTo>
                  <a:cubicBezTo>
                    <a:pt x="6493" y="2828"/>
                    <a:pt x="6493" y="2828"/>
                    <a:pt x="6411" y="2762"/>
                  </a:cubicBezTo>
                  <a:cubicBezTo>
                    <a:pt x="6296" y="2713"/>
                    <a:pt x="6164" y="2663"/>
                    <a:pt x="6049" y="2631"/>
                  </a:cubicBezTo>
                  <a:lnTo>
                    <a:pt x="5983" y="2614"/>
                  </a:lnTo>
                  <a:cubicBezTo>
                    <a:pt x="5572" y="2499"/>
                    <a:pt x="5441" y="2450"/>
                    <a:pt x="5424" y="2138"/>
                  </a:cubicBezTo>
                  <a:cubicBezTo>
                    <a:pt x="5408" y="1957"/>
                    <a:pt x="5342" y="1776"/>
                    <a:pt x="5244" y="1628"/>
                  </a:cubicBezTo>
                  <a:cubicBezTo>
                    <a:pt x="5211" y="1677"/>
                    <a:pt x="5161" y="1694"/>
                    <a:pt x="5112" y="1710"/>
                  </a:cubicBezTo>
                  <a:cubicBezTo>
                    <a:pt x="4981" y="1727"/>
                    <a:pt x="4964" y="1727"/>
                    <a:pt x="4800" y="1759"/>
                  </a:cubicBezTo>
                  <a:lnTo>
                    <a:pt x="4159" y="1858"/>
                  </a:lnTo>
                  <a:cubicBezTo>
                    <a:pt x="4072" y="1873"/>
                    <a:pt x="3993" y="1880"/>
                    <a:pt x="3920" y="1880"/>
                  </a:cubicBezTo>
                  <a:cubicBezTo>
                    <a:pt x="3662" y="1880"/>
                    <a:pt x="3489" y="1788"/>
                    <a:pt x="3386" y="1595"/>
                  </a:cubicBezTo>
                  <a:cubicBezTo>
                    <a:pt x="3320" y="1398"/>
                    <a:pt x="3320" y="1201"/>
                    <a:pt x="3386" y="1003"/>
                  </a:cubicBezTo>
                  <a:lnTo>
                    <a:pt x="3419" y="921"/>
                  </a:lnTo>
                  <a:lnTo>
                    <a:pt x="3485" y="888"/>
                  </a:lnTo>
                  <a:cubicBezTo>
                    <a:pt x="3879" y="642"/>
                    <a:pt x="4241" y="362"/>
                    <a:pt x="4603" y="83"/>
                  </a:cubicBezTo>
                  <a:cubicBezTo>
                    <a:pt x="4619" y="50"/>
                    <a:pt x="4635" y="34"/>
                    <a:pt x="465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8"/>
            <p:cNvSpPr/>
            <p:nvPr/>
          </p:nvSpPr>
          <p:spPr>
            <a:xfrm>
              <a:off x="6556625" y="2683987"/>
              <a:ext cx="324099" cy="382648"/>
            </a:xfrm>
            <a:custGeom>
              <a:avLst/>
              <a:gdLst/>
              <a:ahLst/>
              <a:cxnLst/>
              <a:rect l="l" t="t" r="r" b="b"/>
              <a:pathLst>
                <a:path w="10191" h="12032" extrusionOk="0">
                  <a:moveTo>
                    <a:pt x="9648" y="0"/>
                  </a:moveTo>
                  <a:cubicBezTo>
                    <a:pt x="9468" y="33"/>
                    <a:pt x="9303" y="82"/>
                    <a:pt x="9139" y="165"/>
                  </a:cubicBezTo>
                  <a:cubicBezTo>
                    <a:pt x="8974" y="230"/>
                    <a:pt x="8794" y="296"/>
                    <a:pt x="8613" y="345"/>
                  </a:cubicBezTo>
                  <a:lnTo>
                    <a:pt x="8547" y="362"/>
                  </a:lnTo>
                  <a:cubicBezTo>
                    <a:pt x="8547" y="378"/>
                    <a:pt x="8547" y="378"/>
                    <a:pt x="8547" y="395"/>
                  </a:cubicBezTo>
                  <a:cubicBezTo>
                    <a:pt x="8564" y="641"/>
                    <a:pt x="8531" y="888"/>
                    <a:pt x="8465" y="1134"/>
                  </a:cubicBezTo>
                  <a:cubicBezTo>
                    <a:pt x="8268" y="1841"/>
                    <a:pt x="7857" y="2071"/>
                    <a:pt x="7084" y="2482"/>
                  </a:cubicBezTo>
                  <a:lnTo>
                    <a:pt x="6640" y="2712"/>
                  </a:lnTo>
                  <a:cubicBezTo>
                    <a:pt x="6147" y="2975"/>
                    <a:pt x="5884" y="3074"/>
                    <a:pt x="5654" y="3074"/>
                  </a:cubicBezTo>
                  <a:cubicBezTo>
                    <a:pt x="5441" y="3057"/>
                    <a:pt x="5243" y="3008"/>
                    <a:pt x="5063" y="2909"/>
                  </a:cubicBezTo>
                  <a:cubicBezTo>
                    <a:pt x="4915" y="2860"/>
                    <a:pt x="4734" y="2794"/>
                    <a:pt x="4504" y="2712"/>
                  </a:cubicBezTo>
                  <a:cubicBezTo>
                    <a:pt x="3813" y="2466"/>
                    <a:pt x="3172" y="2071"/>
                    <a:pt x="2663" y="1562"/>
                  </a:cubicBezTo>
                  <a:lnTo>
                    <a:pt x="2646" y="1545"/>
                  </a:lnTo>
                  <a:cubicBezTo>
                    <a:pt x="2235" y="1496"/>
                    <a:pt x="1792" y="1479"/>
                    <a:pt x="1331" y="1463"/>
                  </a:cubicBezTo>
                  <a:lnTo>
                    <a:pt x="329" y="1463"/>
                  </a:lnTo>
                  <a:lnTo>
                    <a:pt x="0" y="1479"/>
                  </a:lnTo>
                  <a:lnTo>
                    <a:pt x="0" y="1644"/>
                  </a:lnTo>
                  <a:lnTo>
                    <a:pt x="0" y="1677"/>
                  </a:lnTo>
                  <a:lnTo>
                    <a:pt x="0" y="1825"/>
                  </a:lnTo>
                  <a:lnTo>
                    <a:pt x="0" y="1973"/>
                  </a:lnTo>
                  <a:lnTo>
                    <a:pt x="0" y="2055"/>
                  </a:lnTo>
                  <a:lnTo>
                    <a:pt x="0" y="2203"/>
                  </a:lnTo>
                  <a:lnTo>
                    <a:pt x="0" y="2268"/>
                  </a:lnTo>
                  <a:cubicBezTo>
                    <a:pt x="0" y="2383"/>
                    <a:pt x="17" y="2498"/>
                    <a:pt x="17" y="2630"/>
                  </a:cubicBezTo>
                  <a:lnTo>
                    <a:pt x="17" y="2663"/>
                  </a:lnTo>
                  <a:cubicBezTo>
                    <a:pt x="17" y="2729"/>
                    <a:pt x="17" y="2794"/>
                    <a:pt x="33" y="2860"/>
                  </a:cubicBezTo>
                  <a:lnTo>
                    <a:pt x="33" y="2942"/>
                  </a:lnTo>
                  <a:cubicBezTo>
                    <a:pt x="49" y="3057"/>
                    <a:pt x="49" y="3172"/>
                    <a:pt x="66" y="3304"/>
                  </a:cubicBezTo>
                  <a:cubicBezTo>
                    <a:pt x="66" y="3353"/>
                    <a:pt x="66" y="3419"/>
                    <a:pt x="66" y="3468"/>
                  </a:cubicBezTo>
                  <a:lnTo>
                    <a:pt x="82" y="3649"/>
                  </a:lnTo>
                  <a:cubicBezTo>
                    <a:pt x="82" y="3764"/>
                    <a:pt x="99" y="3896"/>
                    <a:pt x="115" y="4027"/>
                  </a:cubicBezTo>
                  <a:cubicBezTo>
                    <a:pt x="148" y="4619"/>
                    <a:pt x="181" y="4882"/>
                    <a:pt x="197" y="5013"/>
                  </a:cubicBezTo>
                  <a:cubicBezTo>
                    <a:pt x="263" y="5145"/>
                    <a:pt x="312" y="5293"/>
                    <a:pt x="312" y="5457"/>
                  </a:cubicBezTo>
                  <a:cubicBezTo>
                    <a:pt x="362" y="5671"/>
                    <a:pt x="362" y="5901"/>
                    <a:pt x="345" y="6131"/>
                  </a:cubicBezTo>
                  <a:cubicBezTo>
                    <a:pt x="280" y="6624"/>
                    <a:pt x="280" y="7117"/>
                    <a:pt x="329" y="7610"/>
                  </a:cubicBezTo>
                  <a:cubicBezTo>
                    <a:pt x="329" y="7906"/>
                    <a:pt x="345" y="8218"/>
                    <a:pt x="411" y="8531"/>
                  </a:cubicBezTo>
                  <a:lnTo>
                    <a:pt x="444" y="8547"/>
                  </a:lnTo>
                  <a:cubicBezTo>
                    <a:pt x="625" y="8679"/>
                    <a:pt x="822" y="8876"/>
                    <a:pt x="1134" y="9648"/>
                  </a:cubicBezTo>
                  <a:cubicBezTo>
                    <a:pt x="1151" y="9731"/>
                    <a:pt x="1184" y="9796"/>
                    <a:pt x="1200" y="9862"/>
                  </a:cubicBezTo>
                  <a:lnTo>
                    <a:pt x="1233" y="9911"/>
                  </a:lnTo>
                  <a:lnTo>
                    <a:pt x="1266" y="10026"/>
                  </a:lnTo>
                  <a:lnTo>
                    <a:pt x="1299" y="10092"/>
                  </a:lnTo>
                  <a:cubicBezTo>
                    <a:pt x="1299" y="10125"/>
                    <a:pt x="1315" y="10158"/>
                    <a:pt x="1315" y="10174"/>
                  </a:cubicBezTo>
                  <a:cubicBezTo>
                    <a:pt x="1331" y="10207"/>
                    <a:pt x="1331" y="10224"/>
                    <a:pt x="1348" y="10240"/>
                  </a:cubicBezTo>
                  <a:cubicBezTo>
                    <a:pt x="1348" y="10240"/>
                    <a:pt x="1348" y="10273"/>
                    <a:pt x="1364" y="10306"/>
                  </a:cubicBezTo>
                  <a:cubicBezTo>
                    <a:pt x="1381" y="10322"/>
                    <a:pt x="1381" y="10339"/>
                    <a:pt x="1381" y="10355"/>
                  </a:cubicBezTo>
                  <a:cubicBezTo>
                    <a:pt x="1381" y="10372"/>
                    <a:pt x="1381" y="10388"/>
                    <a:pt x="1397" y="10404"/>
                  </a:cubicBezTo>
                  <a:cubicBezTo>
                    <a:pt x="1397" y="10421"/>
                    <a:pt x="1397" y="10437"/>
                    <a:pt x="1397" y="10454"/>
                  </a:cubicBezTo>
                  <a:cubicBezTo>
                    <a:pt x="1414" y="10470"/>
                    <a:pt x="1414" y="10487"/>
                    <a:pt x="1414" y="10503"/>
                  </a:cubicBezTo>
                  <a:cubicBezTo>
                    <a:pt x="1414" y="10503"/>
                    <a:pt x="1414" y="10519"/>
                    <a:pt x="1414" y="10536"/>
                  </a:cubicBezTo>
                  <a:lnTo>
                    <a:pt x="1414" y="10585"/>
                  </a:lnTo>
                  <a:cubicBezTo>
                    <a:pt x="1414" y="10585"/>
                    <a:pt x="1414" y="10602"/>
                    <a:pt x="1414" y="10602"/>
                  </a:cubicBezTo>
                  <a:lnTo>
                    <a:pt x="1447" y="10618"/>
                  </a:lnTo>
                  <a:lnTo>
                    <a:pt x="1512" y="10635"/>
                  </a:lnTo>
                  <a:lnTo>
                    <a:pt x="1529" y="10635"/>
                  </a:lnTo>
                  <a:lnTo>
                    <a:pt x="1578" y="10667"/>
                  </a:lnTo>
                  <a:lnTo>
                    <a:pt x="1611" y="10667"/>
                  </a:lnTo>
                  <a:lnTo>
                    <a:pt x="1693" y="10700"/>
                  </a:lnTo>
                  <a:cubicBezTo>
                    <a:pt x="1940" y="10782"/>
                    <a:pt x="2153" y="10848"/>
                    <a:pt x="2318" y="10898"/>
                  </a:cubicBezTo>
                  <a:cubicBezTo>
                    <a:pt x="2498" y="10963"/>
                    <a:pt x="2646" y="10996"/>
                    <a:pt x="2729" y="11029"/>
                  </a:cubicBezTo>
                  <a:lnTo>
                    <a:pt x="2761" y="10996"/>
                  </a:lnTo>
                  <a:cubicBezTo>
                    <a:pt x="2893" y="10832"/>
                    <a:pt x="3074" y="10717"/>
                    <a:pt x="3287" y="10684"/>
                  </a:cubicBezTo>
                  <a:cubicBezTo>
                    <a:pt x="3353" y="10684"/>
                    <a:pt x="3402" y="10700"/>
                    <a:pt x="3468" y="10733"/>
                  </a:cubicBezTo>
                  <a:cubicBezTo>
                    <a:pt x="3616" y="10815"/>
                    <a:pt x="3698" y="10996"/>
                    <a:pt x="3698" y="11161"/>
                  </a:cubicBezTo>
                  <a:cubicBezTo>
                    <a:pt x="3797" y="11210"/>
                    <a:pt x="3896" y="11243"/>
                    <a:pt x="3994" y="11259"/>
                  </a:cubicBezTo>
                  <a:cubicBezTo>
                    <a:pt x="4159" y="11276"/>
                    <a:pt x="4323" y="11341"/>
                    <a:pt x="4438" y="11456"/>
                  </a:cubicBezTo>
                  <a:lnTo>
                    <a:pt x="4569" y="11391"/>
                  </a:lnTo>
                  <a:lnTo>
                    <a:pt x="4619" y="11374"/>
                  </a:lnTo>
                  <a:lnTo>
                    <a:pt x="4865" y="11276"/>
                  </a:lnTo>
                  <a:cubicBezTo>
                    <a:pt x="5161" y="11144"/>
                    <a:pt x="5457" y="10980"/>
                    <a:pt x="5704" y="10766"/>
                  </a:cubicBezTo>
                  <a:cubicBezTo>
                    <a:pt x="5802" y="10667"/>
                    <a:pt x="5934" y="10618"/>
                    <a:pt x="6065" y="10602"/>
                  </a:cubicBezTo>
                  <a:cubicBezTo>
                    <a:pt x="6164" y="10602"/>
                    <a:pt x="6246" y="10635"/>
                    <a:pt x="6312" y="10684"/>
                  </a:cubicBezTo>
                  <a:cubicBezTo>
                    <a:pt x="6377" y="10717"/>
                    <a:pt x="6443" y="10733"/>
                    <a:pt x="6509" y="10733"/>
                  </a:cubicBezTo>
                  <a:cubicBezTo>
                    <a:pt x="6624" y="10733"/>
                    <a:pt x="6756" y="10799"/>
                    <a:pt x="6821" y="10914"/>
                  </a:cubicBezTo>
                  <a:cubicBezTo>
                    <a:pt x="6887" y="11111"/>
                    <a:pt x="6903" y="11308"/>
                    <a:pt x="6854" y="11522"/>
                  </a:cubicBezTo>
                  <a:cubicBezTo>
                    <a:pt x="6838" y="11571"/>
                    <a:pt x="6821" y="11637"/>
                    <a:pt x="6805" y="11703"/>
                  </a:cubicBezTo>
                  <a:lnTo>
                    <a:pt x="6788" y="11752"/>
                  </a:lnTo>
                  <a:cubicBezTo>
                    <a:pt x="6772" y="11802"/>
                    <a:pt x="6756" y="11834"/>
                    <a:pt x="6739" y="11867"/>
                  </a:cubicBezTo>
                  <a:lnTo>
                    <a:pt x="6723" y="11917"/>
                  </a:lnTo>
                  <a:cubicBezTo>
                    <a:pt x="6706" y="11949"/>
                    <a:pt x="6690" y="11966"/>
                    <a:pt x="6673" y="11999"/>
                  </a:cubicBezTo>
                  <a:lnTo>
                    <a:pt x="6657" y="12032"/>
                  </a:lnTo>
                  <a:lnTo>
                    <a:pt x="6657" y="12032"/>
                  </a:lnTo>
                  <a:lnTo>
                    <a:pt x="6706" y="11999"/>
                  </a:lnTo>
                  <a:lnTo>
                    <a:pt x="6772" y="11966"/>
                  </a:lnTo>
                  <a:lnTo>
                    <a:pt x="6887" y="11900"/>
                  </a:lnTo>
                  <a:lnTo>
                    <a:pt x="6936" y="11867"/>
                  </a:lnTo>
                  <a:cubicBezTo>
                    <a:pt x="6986" y="11851"/>
                    <a:pt x="7019" y="11818"/>
                    <a:pt x="7068" y="11785"/>
                  </a:cubicBezTo>
                  <a:cubicBezTo>
                    <a:pt x="7101" y="11752"/>
                    <a:pt x="7117" y="11719"/>
                    <a:pt x="7150" y="11703"/>
                  </a:cubicBezTo>
                  <a:lnTo>
                    <a:pt x="7183" y="11670"/>
                  </a:lnTo>
                  <a:lnTo>
                    <a:pt x="7232" y="11621"/>
                  </a:lnTo>
                  <a:lnTo>
                    <a:pt x="7249" y="11588"/>
                  </a:lnTo>
                  <a:cubicBezTo>
                    <a:pt x="7265" y="11571"/>
                    <a:pt x="7265" y="11555"/>
                    <a:pt x="7282" y="11539"/>
                  </a:cubicBezTo>
                  <a:lnTo>
                    <a:pt x="7282" y="11522"/>
                  </a:lnTo>
                  <a:cubicBezTo>
                    <a:pt x="7298" y="11506"/>
                    <a:pt x="7298" y="11489"/>
                    <a:pt x="7298" y="11473"/>
                  </a:cubicBezTo>
                  <a:lnTo>
                    <a:pt x="7282" y="11374"/>
                  </a:lnTo>
                  <a:cubicBezTo>
                    <a:pt x="7199" y="10881"/>
                    <a:pt x="7068" y="10076"/>
                    <a:pt x="7446" y="9451"/>
                  </a:cubicBezTo>
                  <a:cubicBezTo>
                    <a:pt x="7758" y="8925"/>
                    <a:pt x="8465" y="8596"/>
                    <a:pt x="8744" y="8481"/>
                  </a:cubicBezTo>
                  <a:cubicBezTo>
                    <a:pt x="8843" y="7857"/>
                    <a:pt x="9237" y="7314"/>
                    <a:pt x="9813" y="7019"/>
                  </a:cubicBezTo>
                  <a:cubicBezTo>
                    <a:pt x="9862" y="7002"/>
                    <a:pt x="9911" y="6969"/>
                    <a:pt x="9944" y="6936"/>
                  </a:cubicBezTo>
                  <a:cubicBezTo>
                    <a:pt x="9944" y="6871"/>
                    <a:pt x="9928" y="6821"/>
                    <a:pt x="9895" y="6756"/>
                  </a:cubicBezTo>
                  <a:lnTo>
                    <a:pt x="9862" y="6624"/>
                  </a:lnTo>
                  <a:lnTo>
                    <a:pt x="9731" y="6164"/>
                  </a:lnTo>
                  <a:lnTo>
                    <a:pt x="9796" y="6180"/>
                  </a:lnTo>
                  <a:cubicBezTo>
                    <a:pt x="9796" y="6065"/>
                    <a:pt x="9796" y="5950"/>
                    <a:pt x="9813" y="5835"/>
                  </a:cubicBezTo>
                  <a:cubicBezTo>
                    <a:pt x="9846" y="5605"/>
                    <a:pt x="9895" y="5375"/>
                    <a:pt x="9961" y="5145"/>
                  </a:cubicBezTo>
                  <a:cubicBezTo>
                    <a:pt x="10092" y="4783"/>
                    <a:pt x="10158" y="4422"/>
                    <a:pt x="10174" y="4044"/>
                  </a:cubicBezTo>
                  <a:cubicBezTo>
                    <a:pt x="10191" y="3665"/>
                    <a:pt x="10158" y="3304"/>
                    <a:pt x="10076" y="2959"/>
                  </a:cubicBezTo>
                  <a:cubicBezTo>
                    <a:pt x="10026" y="2679"/>
                    <a:pt x="9994" y="2416"/>
                    <a:pt x="9961" y="2137"/>
                  </a:cubicBezTo>
                  <a:cubicBezTo>
                    <a:pt x="9961" y="2088"/>
                    <a:pt x="9961" y="2038"/>
                    <a:pt x="9961" y="1973"/>
                  </a:cubicBezTo>
                  <a:cubicBezTo>
                    <a:pt x="9961" y="1973"/>
                    <a:pt x="9961" y="1956"/>
                    <a:pt x="9961" y="1940"/>
                  </a:cubicBezTo>
                  <a:cubicBezTo>
                    <a:pt x="9961" y="1907"/>
                    <a:pt x="9944" y="1857"/>
                    <a:pt x="9944" y="1825"/>
                  </a:cubicBezTo>
                  <a:lnTo>
                    <a:pt x="9944" y="1775"/>
                  </a:lnTo>
                  <a:cubicBezTo>
                    <a:pt x="9944" y="1742"/>
                    <a:pt x="9944" y="1693"/>
                    <a:pt x="9928" y="1644"/>
                  </a:cubicBezTo>
                  <a:lnTo>
                    <a:pt x="9928" y="1611"/>
                  </a:lnTo>
                  <a:cubicBezTo>
                    <a:pt x="9928" y="1562"/>
                    <a:pt x="9928" y="1529"/>
                    <a:pt x="9911" y="1479"/>
                  </a:cubicBezTo>
                  <a:lnTo>
                    <a:pt x="9911" y="1430"/>
                  </a:lnTo>
                  <a:cubicBezTo>
                    <a:pt x="9911" y="1397"/>
                    <a:pt x="9895" y="1348"/>
                    <a:pt x="9878" y="1315"/>
                  </a:cubicBezTo>
                  <a:lnTo>
                    <a:pt x="9878" y="1266"/>
                  </a:lnTo>
                  <a:cubicBezTo>
                    <a:pt x="9878" y="1216"/>
                    <a:pt x="9862" y="1184"/>
                    <a:pt x="9862" y="1134"/>
                  </a:cubicBezTo>
                  <a:lnTo>
                    <a:pt x="9862" y="1101"/>
                  </a:lnTo>
                  <a:lnTo>
                    <a:pt x="9829" y="970"/>
                  </a:lnTo>
                  <a:lnTo>
                    <a:pt x="9829" y="937"/>
                  </a:lnTo>
                  <a:lnTo>
                    <a:pt x="9813" y="806"/>
                  </a:lnTo>
                  <a:lnTo>
                    <a:pt x="9813" y="773"/>
                  </a:lnTo>
                  <a:cubicBezTo>
                    <a:pt x="9796" y="723"/>
                    <a:pt x="9796" y="674"/>
                    <a:pt x="9780" y="641"/>
                  </a:cubicBezTo>
                  <a:lnTo>
                    <a:pt x="9780" y="608"/>
                  </a:lnTo>
                  <a:cubicBezTo>
                    <a:pt x="9780" y="575"/>
                    <a:pt x="9763" y="526"/>
                    <a:pt x="9763" y="493"/>
                  </a:cubicBezTo>
                  <a:cubicBezTo>
                    <a:pt x="9763" y="477"/>
                    <a:pt x="9763" y="477"/>
                    <a:pt x="9763" y="460"/>
                  </a:cubicBezTo>
                  <a:cubicBezTo>
                    <a:pt x="9763" y="427"/>
                    <a:pt x="9747" y="395"/>
                    <a:pt x="9731" y="345"/>
                  </a:cubicBezTo>
                  <a:cubicBezTo>
                    <a:pt x="9731" y="345"/>
                    <a:pt x="9731" y="329"/>
                    <a:pt x="9731" y="329"/>
                  </a:cubicBezTo>
                  <a:cubicBezTo>
                    <a:pt x="9714" y="296"/>
                    <a:pt x="9714" y="263"/>
                    <a:pt x="9698" y="230"/>
                  </a:cubicBezTo>
                  <a:lnTo>
                    <a:pt x="9698" y="214"/>
                  </a:lnTo>
                  <a:cubicBezTo>
                    <a:pt x="9698" y="181"/>
                    <a:pt x="9681" y="148"/>
                    <a:pt x="9681" y="115"/>
                  </a:cubicBezTo>
                  <a:cubicBezTo>
                    <a:pt x="9681" y="115"/>
                    <a:pt x="9681" y="99"/>
                    <a:pt x="9681" y="99"/>
                  </a:cubicBezTo>
                  <a:cubicBezTo>
                    <a:pt x="9681" y="66"/>
                    <a:pt x="9665" y="49"/>
                    <a:pt x="9665" y="17"/>
                  </a:cubicBezTo>
                  <a:lnTo>
                    <a:pt x="9648"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8"/>
            <p:cNvSpPr/>
            <p:nvPr/>
          </p:nvSpPr>
          <p:spPr>
            <a:xfrm>
              <a:off x="7490807" y="1869649"/>
              <a:ext cx="303205" cy="466161"/>
            </a:xfrm>
            <a:custGeom>
              <a:avLst/>
              <a:gdLst/>
              <a:ahLst/>
              <a:cxnLst/>
              <a:rect l="l" t="t" r="r" b="b"/>
              <a:pathLst>
                <a:path w="9534" h="14658" extrusionOk="0">
                  <a:moveTo>
                    <a:pt x="3885" y="0"/>
                  </a:moveTo>
                  <a:cubicBezTo>
                    <a:pt x="3863" y="0"/>
                    <a:pt x="3838" y="4"/>
                    <a:pt x="3814" y="13"/>
                  </a:cubicBezTo>
                  <a:cubicBezTo>
                    <a:pt x="3781" y="177"/>
                    <a:pt x="3666" y="407"/>
                    <a:pt x="3403" y="407"/>
                  </a:cubicBezTo>
                  <a:lnTo>
                    <a:pt x="3320" y="407"/>
                  </a:lnTo>
                  <a:lnTo>
                    <a:pt x="3288" y="423"/>
                  </a:lnTo>
                  <a:lnTo>
                    <a:pt x="3288" y="391"/>
                  </a:lnTo>
                  <a:cubicBezTo>
                    <a:pt x="3222" y="374"/>
                    <a:pt x="3140" y="358"/>
                    <a:pt x="3057" y="325"/>
                  </a:cubicBezTo>
                  <a:cubicBezTo>
                    <a:pt x="2712" y="210"/>
                    <a:pt x="2367" y="144"/>
                    <a:pt x="2006" y="128"/>
                  </a:cubicBezTo>
                  <a:lnTo>
                    <a:pt x="1841" y="111"/>
                  </a:lnTo>
                  <a:cubicBezTo>
                    <a:pt x="1825" y="276"/>
                    <a:pt x="1743" y="407"/>
                    <a:pt x="1611" y="506"/>
                  </a:cubicBezTo>
                  <a:cubicBezTo>
                    <a:pt x="1397" y="654"/>
                    <a:pt x="1397" y="719"/>
                    <a:pt x="1381" y="1097"/>
                  </a:cubicBezTo>
                  <a:cubicBezTo>
                    <a:pt x="1365" y="1640"/>
                    <a:pt x="1282" y="2182"/>
                    <a:pt x="1167" y="2692"/>
                  </a:cubicBezTo>
                  <a:lnTo>
                    <a:pt x="1036" y="3267"/>
                  </a:lnTo>
                  <a:cubicBezTo>
                    <a:pt x="970" y="3431"/>
                    <a:pt x="937" y="3612"/>
                    <a:pt x="904" y="3793"/>
                  </a:cubicBezTo>
                  <a:cubicBezTo>
                    <a:pt x="888" y="3908"/>
                    <a:pt x="871" y="4089"/>
                    <a:pt x="773" y="4664"/>
                  </a:cubicBezTo>
                  <a:cubicBezTo>
                    <a:pt x="641" y="5354"/>
                    <a:pt x="641" y="5519"/>
                    <a:pt x="658" y="5568"/>
                  </a:cubicBezTo>
                  <a:cubicBezTo>
                    <a:pt x="740" y="5716"/>
                    <a:pt x="789" y="5880"/>
                    <a:pt x="773" y="6045"/>
                  </a:cubicBezTo>
                  <a:cubicBezTo>
                    <a:pt x="773" y="6373"/>
                    <a:pt x="707" y="6686"/>
                    <a:pt x="543" y="6965"/>
                  </a:cubicBezTo>
                  <a:cubicBezTo>
                    <a:pt x="460" y="7179"/>
                    <a:pt x="329" y="7442"/>
                    <a:pt x="148" y="7918"/>
                  </a:cubicBezTo>
                  <a:lnTo>
                    <a:pt x="115" y="8017"/>
                  </a:lnTo>
                  <a:cubicBezTo>
                    <a:pt x="66" y="8132"/>
                    <a:pt x="33" y="8231"/>
                    <a:pt x="0" y="8313"/>
                  </a:cubicBezTo>
                  <a:cubicBezTo>
                    <a:pt x="33" y="8346"/>
                    <a:pt x="66" y="8362"/>
                    <a:pt x="99" y="8395"/>
                  </a:cubicBezTo>
                  <a:cubicBezTo>
                    <a:pt x="198" y="8510"/>
                    <a:pt x="280" y="8625"/>
                    <a:pt x="345" y="8707"/>
                  </a:cubicBezTo>
                  <a:cubicBezTo>
                    <a:pt x="460" y="8855"/>
                    <a:pt x="559" y="8987"/>
                    <a:pt x="641" y="9135"/>
                  </a:cubicBezTo>
                  <a:cubicBezTo>
                    <a:pt x="707" y="9217"/>
                    <a:pt x="773" y="9332"/>
                    <a:pt x="855" y="9464"/>
                  </a:cubicBezTo>
                  <a:cubicBezTo>
                    <a:pt x="1036" y="9677"/>
                    <a:pt x="1134" y="9940"/>
                    <a:pt x="1151" y="10220"/>
                  </a:cubicBezTo>
                  <a:cubicBezTo>
                    <a:pt x="1167" y="10417"/>
                    <a:pt x="1200" y="10598"/>
                    <a:pt x="1249" y="10795"/>
                  </a:cubicBezTo>
                  <a:cubicBezTo>
                    <a:pt x="1299" y="11009"/>
                    <a:pt x="1332" y="11140"/>
                    <a:pt x="1348" y="11239"/>
                  </a:cubicBezTo>
                  <a:cubicBezTo>
                    <a:pt x="1397" y="11469"/>
                    <a:pt x="1414" y="11535"/>
                    <a:pt x="1595" y="12143"/>
                  </a:cubicBezTo>
                  <a:cubicBezTo>
                    <a:pt x="1611" y="12225"/>
                    <a:pt x="1644" y="12323"/>
                    <a:pt x="1677" y="12439"/>
                  </a:cubicBezTo>
                  <a:cubicBezTo>
                    <a:pt x="1759" y="12800"/>
                    <a:pt x="1890" y="13178"/>
                    <a:pt x="2071" y="13507"/>
                  </a:cubicBezTo>
                  <a:cubicBezTo>
                    <a:pt x="2186" y="13721"/>
                    <a:pt x="2285" y="13934"/>
                    <a:pt x="2384" y="14148"/>
                  </a:cubicBezTo>
                  <a:cubicBezTo>
                    <a:pt x="2449" y="14329"/>
                    <a:pt x="2564" y="14510"/>
                    <a:pt x="2696" y="14657"/>
                  </a:cubicBezTo>
                  <a:cubicBezTo>
                    <a:pt x="2729" y="14066"/>
                    <a:pt x="2827" y="13474"/>
                    <a:pt x="2975" y="12915"/>
                  </a:cubicBezTo>
                  <a:cubicBezTo>
                    <a:pt x="3140" y="12291"/>
                    <a:pt x="3189" y="12176"/>
                    <a:pt x="3271" y="12044"/>
                  </a:cubicBezTo>
                  <a:cubicBezTo>
                    <a:pt x="3353" y="11913"/>
                    <a:pt x="3403" y="11797"/>
                    <a:pt x="3436" y="11650"/>
                  </a:cubicBezTo>
                  <a:cubicBezTo>
                    <a:pt x="3501" y="11469"/>
                    <a:pt x="3583" y="11239"/>
                    <a:pt x="3764" y="11239"/>
                  </a:cubicBezTo>
                  <a:cubicBezTo>
                    <a:pt x="3961" y="11239"/>
                    <a:pt x="4011" y="11419"/>
                    <a:pt x="4093" y="11633"/>
                  </a:cubicBezTo>
                  <a:cubicBezTo>
                    <a:pt x="4224" y="11962"/>
                    <a:pt x="4389" y="12291"/>
                    <a:pt x="4586" y="12586"/>
                  </a:cubicBezTo>
                  <a:cubicBezTo>
                    <a:pt x="4586" y="12504"/>
                    <a:pt x="4603" y="12422"/>
                    <a:pt x="4635" y="12356"/>
                  </a:cubicBezTo>
                  <a:cubicBezTo>
                    <a:pt x="4750" y="12126"/>
                    <a:pt x="4931" y="11929"/>
                    <a:pt x="5161" y="11830"/>
                  </a:cubicBezTo>
                  <a:cubicBezTo>
                    <a:pt x="5244" y="11797"/>
                    <a:pt x="5309" y="11748"/>
                    <a:pt x="5408" y="11682"/>
                  </a:cubicBezTo>
                  <a:cubicBezTo>
                    <a:pt x="5507" y="11633"/>
                    <a:pt x="5589" y="11567"/>
                    <a:pt x="5654" y="11518"/>
                  </a:cubicBezTo>
                  <a:cubicBezTo>
                    <a:pt x="5687" y="11419"/>
                    <a:pt x="5720" y="11337"/>
                    <a:pt x="5770" y="11255"/>
                  </a:cubicBezTo>
                  <a:cubicBezTo>
                    <a:pt x="5786" y="11239"/>
                    <a:pt x="5786" y="11222"/>
                    <a:pt x="5802" y="11189"/>
                  </a:cubicBezTo>
                  <a:cubicBezTo>
                    <a:pt x="5786" y="11189"/>
                    <a:pt x="5786" y="11173"/>
                    <a:pt x="5786" y="11156"/>
                  </a:cubicBezTo>
                  <a:cubicBezTo>
                    <a:pt x="5737" y="11074"/>
                    <a:pt x="5720" y="10976"/>
                    <a:pt x="5720" y="10877"/>
                  </a:cubicBezTo>
                  <a:cubicBezTo>
                    <a:pt x="5720" y="10696"/>
                    <a:pt x="5770" y="10515"/>
                    <a:pt x="5852" y="10351"/>
                  </a:cubicBezTo>
                  <a:cubicBezTo>
                    <a:pt x="5885" y="10302"/>
                    <a:pt x="5901" y="10252"/>
                    <a:pt x="5934" y="10170"/>
                  </a:cubicBezTo>
                  <a:cubicBezTo>
                    <a:pt x="6000" y="9940"/>
                    <a:pt x="6180" y="9759"/>
                    <a:pt x="6411" y="9710"/>
                  </a:cubicBezTo>
                  <a:cubicBezTo>
                    <a:pt x="6460" y="9677"/>
                    <a:pt x="6526" y="9661"/>
                    <a:pt x="6608" y="9611"/>
                  </a:cubicBezTo>
                  <a:cubicBezTo>
                    <a:pt x="6706" y="9579"/>
                    <a:pt x="6789" y="9546"/>
                    <a:pt x="6887" y="9529"/>
                  </a:cubicBezTo>
                  <a:cubicBezTo>
                    <a:pt x="6986" y="9546"/>
                    <a:pt x="7084" y="9595"/>
                    <a:pt x="7134" y="9677"/>
                  </a:cubicBezTo>
                  <a:cubicBezTo>
                    <a:pt x="7216" y="9759"/>
                    <a:pt x="7315" y="9842"/>
                    <a:pt x="7413" y="9891"/>
                  </a:cubicBezTo>
                  <a:cubicBezTo>
                    <a:pt x="7413" y="9809"/>
                    <a:pt x="7430" y="9726"/>
                    <a:pt x="7446" y="9644"/>
                  </a:cubicBezTo>
                  <a:cubicBezTo>
                    <a:pt x="7462" y="9595"/>
                    <a:pt x="7479" y="9562"/>
                    <a:pt x="7495" y="9513"/>
                  </a:cubicBezTo>
                  <a:cubicBezTo>
                    <a:pt x="7610" y="9102"/>
                    <a:pt x="7725" y="8675"/>
                    <a:pt x="8613" y="8001"/>
                  </a:cubicBezTo>
                  <a:cubicBezTo>
                    <a:pt x="8794" y="7853"/>
                    <a:pt x="8975" y="7705"/>
                    <a:pt x="9188" y="7573"/>
                  </a:cubicBezTo>
                  <a:lnTo>
                    <a:pt x="9271" y="7508"/>
                  </a:lnTo>
                  <a:cubicBezTo>
                    <a:pt x="9451" y="7327"/>
                    <a:pt x="9468" y="7277"/>
                    <a:pt x="9484" y="7162"/>
                  </a:cubicBezTo>
                  <a:cubicBezTo>
                    <a:pt x="9501" y="7097"/>
                    <a:pt x="9517" y="7031"/>
                    <a:pt x="9533" y="6949"/>
                  </a:cubicBezTo>
                  <a:cubicBezTo>
                    <a:pt x="9484" y="6751"/>
                    <a:pt x="9402" y="6554"/>
                    <a:pt x="9287" y="6357"/>
                  </a:cubicBezTo>
                  <a:lnTo>
                    <a:pt x="9188" y="6357"/>
                  </a:lnTo>
                  <a:cubicBezTo>
                    <a:pt x="9024" y="6373"/>
                    <a:pt x="8860" y="6406"/>
                    <a:pt x="8712" y="6456"/>
                  </a:cubicBezTo>
                  <a:cubicBezTo>
                    <a:pt x="8564" y="6488"/>
                    <a:pt x="8416" y="6554"/>
                    <a:pt x="8284" y="6620"/>
                  </a:cubicBezTo>
                  <a:lnTo>
                    <a:pt x="7150" y="7195"/>
                  </a:lnTo>
                  <a:lnTo>
                    <a:pt x="7972" y="6258"/>
                  </a:lnTo>
                  <a:cubicBezTo>
                    <a:pt x="7906" y="6110"/>
                    <a:pt x="7890" y="5946"/>
                    <a:pt x="7890" y="5782"/>
                  </a:cubicBezTo>
                  <a:cubicBezTo>
                    <a:pt x="7890" y="5486"/>
                    <a:pt x="7857" y="5190"/>
                    <a:pt x="7791" y="4911"/>
                  </a:cubicBezTo>
                  <a:cubicBezTo>
                    <a:pt x="7693" y="5042"/>
                    <a:pt x="7528" y="5108"/>
                    <a:pt x="7380" y="5108"/>
                  </a:cubicBezTo>
                  <a:cubicBezTo>
                    <a:pt x="7315" y="5108"/>
                    <a:pt x="7265" y="5108"/>
                    <a:pt x="7216" y="5091"/>
                  </a:cubicBezTo>
                  <a:cubicBezTo>
                    <a:pt x="7035" y="5042"/>
                    <a:pt x="6871" y="4960"/>
                    <a:pt x="6723" y="4845"/>
                  </a:cubicBezTo>
                  <a:cubicBezTo>
                    <a:pt x="6575" y="4730"/>
                    <a:pt x="6427" y="4648"/>
                    <a:pt x="6263" y="4565"/>
                  </a:cubicBezTo>
                  <a:cubicBezTo>
                    <a:pt x="5917" y="4385"/>
                    <a:pt x="5770" y="4270"/>
                    <a:pt x="5753" y="3974"/>
                  </a:cubicBezTo>
                  <a:cubicBezTo>
                    <a:pt x="5753" y="3924"/>
                    <a:pt x="5753" y="3875"/>
                    <a:pt x="5654" y="3727"/>
                  </a:cubicBezTo>
                  <a:cubicBezTo>
                    <a:pt x="5293" y="3251"/>
                    <a:pt x="5276" y="2872"/>
                    <a:pt x="5244" y="2182"/>
                  </a:cubicBezTo>
                  <a:cubicBezTo>
                    <a:pt x="5244" y="2018"/>
                    <a:pt x="5227" y="1853"/>
                    <a:pt x="5211" y="1640"/>
                  </a:cubicBezTo>
                  <a:cubicBezTo>
                    <a:pt x="5194" y="1393"/>
                    <a:pt x="5194" y="1212"/>
                    <a:pt x="5178" y="1081"/>
                  </a:cubicBezTo>
                  <a:cubicBezTo>
                    <a:pt x="5161" y="801"/>
                    <a:pt x="5161" y="801"/>
                    <a:pt x="5112" y="703"/>
                  </a:cubicBezTo>
                  <a:lnTo>
                    <a:pt x="5046" y="571"/>
                  </a:lnTo>
                  <a:cubicBezTo>
                    <a:pt x="4948" y="407"/>
                    <a:pt x="4800" y="341"/>
                    <a:pt x="4553" y="243"/>
                  </a:cubicBezTo>
                  <a:cubicBezTo>
                    <a:pt x="4405" y="210"/>
                    <a:pt x="4274" y="144"/>
                    <a:pt x="4142" y="78"/>
                  </a:cubicBezTo>
                  <a:cubicBezTo>
                    <a:pt x="4109" y="45"/>
                    <a:pt x="4077" y="45"/>
                    <a:pt x="4044" y="29"/>
                  </a:cubicBezTo>
                  <a:cubicBezTo>
                    <a:pt x="4011" y="13"/>
                    <a:pt x="3978" y="13"/>
                    <a:pt x="3945" y="13"/>
                  </a:cubicBezTo>
                  <a:cubicBezTo>
                    <a:pt x="3929" y="4"/>
                    <a:pt x="3908" y="0"/>
                    <a:pt x="388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8"/>
            <p:cNvSpPr/>
            <p:nvPr/>
          </p:nvSpPr>
          <p:spPr>
            <a:xfrm>
              <a:off x="7580721" y="2337916"/>
              <a:ext cx="32" cy="8396"/>
            </a:xfrm>
            <a:custGeom>
              <a:avLst/>
              <a:gdLst/>
              <a:ahLst/>
              <a:cxnLst/>
              <a:rect l="l" t="t" r="r" b="b"/>
              <a:pathLst>
                <a:path w="1" h="264" extrusionOk="0">
                  <a:moveTo>
                    <a:pt x="0" y="0"/>
                  </a:moveTo>
                  <a:lnTo>
                    <a:pt x="0" y="0"/>
                  </a:lnTo>
                  <a:lnTo>
                    <a:pt x="0" y="263"/>
                  </a:lnTo>
                  <a:lnTo>
                    <a:pt x="0" y="263"/>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8"/>
            <p:cNvSpPr/>
            <p:nvPr/>
          </p:nvSpPr>
          <p:spPr>
            <a:xfrm>
              <a:off x="7604765" y="1675574"/>
              <a:ext cx="632520" cy="530593"/>
            </a:xfrm>
            <a:custGeom>
              <a:avLst/>
              <a:gdLst/>
              <a:ahLst/>
              <a:cxnLst/>
              <a:rect l="l" t="t" r="r" b="b"/>
              <a:pathLst>
                <a:path w="19889" h="16684" extrusionOk="0">
                  <a:moveTo>
                    <a:pt x="17160" y="0"/>
                  </a:moveTo>
                  <a:cubicBezTo>
                    <a:pt x="17062" y="132"/>
                    <a:pt x="16947" y="247"/>
                    <a:pt x="16799" y="345"/>
                  </a:cubicBezTo>
                  <a:cubicBezTo>
                    <a:pt x="16766" y="362"/>
                    <a:pt x="16749" y="395"/>
                    <a:pt x="16716" y="411"/>
                  </a:cubicBezTo>
                  <a:cubicBezTo>
                    <a:pt x="16700" y="608"/>
                    <a:pt x="16733" y="806"/>
                    <a:pt x="16799" y="986"/>
                  </a:cubicBezTo>
                  <a:cubicBezTo>
                    <a:pt x="16864" y="1282"/>
                    <a:pt x="16947" y="1562"/>
                    <a:pt x="17062" y="1841"/>
                  </a:cubicBezTo>
                  <a:cubicBezTo>
                    <a:pt x="17210" y="2203"/>
                    <a:pt x="17275" y="2416"/>
                    <a:pt x="17210" y="3107"/>
                  </a:cubicBezTo>
                  <a:cubicBezTo>
                    <a:pt x="17193" y="3485"/>
                    <a:pt x="17111" y="3879"/>
                    <a:pt x="16979" y="4241"/>
                  </a:cubicBezTo>
                  <a:lnTo>
                    <a:pt x="17012" y="4241"/>
                  </a:lnTo>
                  <a:lnTo>
                    <a:pt x="17078" y="4438"/>
                  </a:lnTo>
                  <a:cubicBezTo>
                    <a:pt x="17127" y="4685"/>
                    <a:pt x="17012" y="4800"/>
                    <a:pt x="16404" y="5309"/>
                  </a:cubicBezTo>
                  <a:cubicBezTo>
                    <a:pt x="16108" y="5556"/>
                    <a:pt x="15812" y="5835"/>
                    <a:pt x="15533" y="6131"/>
                  </a:cubicBezTo>
                  <a:cubicBezTo>
                    <a:pt x="15319" y="6345"/>
                    <a:pt x="15188" y="6476"/>
                    <a:pt x="14991" y="6476"/>
                  </a:cubicBezTo>
                  <a:cubicBezTo>
                    <a:pt x="14941" y="6476"/>
                    <a:pt x="14876" y="6460"/>
                    <a:pt x="14826" y="6443"/>
                  </a:cubicBezTo>
                  <a:cubicBezTo>
                    <a:pt x="14695" y="6427"/>
                    <a:pt x="14596" y="6345"/>
                    <a:pt x="14530" y="6230"/>
                  </a:cubicBezTo>
                  <a:cubicBezTo>
                    <a:pt x="14498" y="6246"/>
                    <a:pt x="14432" y="6279"/>
                    <a:pt x="14366" y="6312"/>
                  </a:cubicBezTo>
                  <a:cubicBezTo>
                    <a:pt x="14169" y="6410"/>
                    <a:pt x="14004" y="6542"/>
                    <a:pt x="13873" y="6723"/>
                  </a:cubicBezTo>
                  <a:cubicBezTo>
                    <a:pt x="13758" y="6903"/>
                    <a:pt x="13544" y="7035"/>
                    <a:pt x="13314" y="7051"/>
                  </a:cubicBezTo>
                  <a:cubicBezTo>
                    <a:pt x="13215" y="7051"/>
                    <a:pt x="13133" y="7035"/>
                    <a:pt x="13035" y="7002"/>
                  </a:cubicBezTo>
                  <a:cubicBezTo>
                    <a:pt x="12903" y="6936"/>
                    <a:pt x="12772" y="6903"/>
                    <a:pt x="12640" y="6871"/>
                  </a:cubicBezTo>
                  <a:cubicBezTo>
                    <a:pt x="12459" y="6838"/>
                    <a:pt x="12311" y="6756"/>
                    <a:pt x="12196" y="6608"/>
                  </a:cubicBezTo>
                  <a:cubicBezTo>
                    <a:pt x="12065" y="6509"/>
                    <a:pt x="11999" y="6345"/>
                    <a:pt x="12016" y="6180"/>
                  </a:cubicBezTo>
                  <a:lnTo>
                    <a:pt x="12016" y="6180"/>
                  </a:lnTo>
                  <a:cubicBezTo>
                    <a:pt x="11933" y="6197"/>
                    <a:pt x="11818" y="6213"/>
                    <a:pt x="11670" y="6230"/>
                  </a:cubicBezTo>
                  <a:cubicBezTo>
                    <a:pt x="11292" y="6295"/>
                    <a:pt x="10931" y="6410"/>
                    <a:pt x="10602" y="6575"/>
                  </a:cubicBezTo>
                  <a:cubicBezTo>
                    <a:pt x="10462" y="6640"/>
                    <a:pt x="10343" y="6682"/>
                    <a:pt x="10230" y="6682"/>
                  </a:cubicBezTo>
                  <a:cubicBezTo>
                    <a:pt x="10117" y="6682"/>
                    <a:pt x="10010" y="6640"/>
                    <a:pt x="9895" y="6542"/>
                  </a:cubicBezTo>
                  <a:cubicBezTo>
                    <a:pt x="9747" y="6427"/>
                    <a:pt x="9665" y="6246"/>
                    <a:pt x="9682" y="6065"/>
                  </a:cubicBezTo>
                  <a:cubicBezTo>
                    <a:pt x="9550" y="5934"/>
                    <a:pt x="9402" y="5835"/>
                    <a:pt x="9238" y="5736"/>
                  </a:cubicBezTo>
                  <a:cubicBezTo>
                    <a:pt x="8827" y="5523"/>
                    <a:pt x="8465" y="5243"/>
                    <a:pt x="8153" y="4915"/>
                  </a:cubicBezTo>
                  <a:cubicBezTo>
                    <a:pt x="8071" y="4832"/>
                    <a:pt x="7989" y="4734"/>
                    <a:pt x="7890" y="4668"/>
                  </a:cubicBezTo>
                  <a:cubicBezTo>
                    <a:pt x="7874" y="4652"/>
                    <a:pt x="7857" y="4635"/>
                    <a:pt x="7841" y="4635"/>
                  </a:cubicBezTo>
                  <a:cubicBezTo>
                    <a:pt x="7808" y="4635"/>
                    <a:pt x="7775" y="4668"/>
                    <a:pt x="7742" y="4701"/>
                  </a:cubicBezTo>
                  <a:cubicBezTo>
                    <a:pt x="7676" y="4767"/>
                    <a:pt x="7594" y="4816"/>
                    <a:pt x="7512" y="4816"/>
                  </a:cubicBezTo>
                  <a:cubicBezTo>
                    <a:pt x="7233" y="4816"/>
                    <a:pt x="7233" y="4405"/>
                    <a:pt x="7216" y="4060"/>
                  </a:cubicBezTo>
                  <a:cubicBezTo>
                    <a:pt x="7200" y="3600"/>
                    <a:pt x="7216" y="3140"/>
                    <a:pt x="7265" y="2696"/>
                  </a:cubicBezTo>
                  <a:cubicBezTo>
                    <a:pt x="7282" y="2482"/>
                    <a:pt x="7298" y="2285"/>
                    <a:pt x="7282" y="2071"/>
                  </a:cubicBezTo>
                  <a:cubicBezTo>
                    <a:pt x="7216" y="1940"/>
                    <a:pt x="7183" y="1792"/>
                    <a:pt x="7183" y="1644"/>
                  </a:cubicBezTo>
                  <a:cubicBezTo>
                    <a:pt x="7150" y="1693"/>
                    <a:pt x="7117" y="1759"/>
                    <a:pt x="7068" y="1857"/>
                  </a:cubicBezTo>
                  <a:cubicBezTo>
                    <a:pt x="6887" y="2203"/>
                    <a:pt x="6789" y="2581"/>
                    <a:pt x="6723" y="2975"/>
                  </a:cubicBezTo>
                  <a:cubicBezTo>
                    <a:pt x="6657" y="3353"/>
                    <a:pt x="6592" y="3731"/>
                    <a:pt x="6279" y="3731"/>
                  </a:cubicBezTo>
                  <a:cubicBezTo>
                    <a:pt x="6148" y="3731"/>
                    <a:pt x="5983" y="3633"/>
                    <a:pt x="5770" y="3402"/>
                  </a:cubicBezTo>
                  <a:cubicBezTo>
                    <a:pt x="5490" y="3123"/>
                    <a:pt x="5277" y="2794"/>
                    <a:pt x="5145" y="2433"/>
                  </a:cubicBezTo>
                  <a:cubicBezTo>
                    <a:pt x="5046" y="2219"/>
                    <a:pt x="5014" y="2137"/>
                    <a:pt x="4816" y="2088"/>
                  </a:cubicBezTo>
                  <a:cubicBezTo>
                    <a:pt x="4734" y="2153"/>
                    <a:pt x="4636" y="2236"/>
                    <a:pt x="4537" y="2334"/>
                  </a:cubicBezTo>
                  <a:cubicBezTo>
                    <a:pt x="3814" y="2959"/>
                    <a:pt x="3699" y="3024"/>
                    <a:pt x="3567" y="3024"/>
                  </a:cubicBezTo>
                  <a:cubicBezTo>
                    <a:pt x="3469" y="3008"/>
                    <a:pt x="3386" y="2942"/>
                    <a:pt x="3354" y="2860"/>
                  </a:cubicBezTo>
                  <a:cubicBezTo>
                    <a:pt x="3321" y="2877"/>
                    <a:pt x="3255" y="2893"/>
                    <a:pt x="3156" y="2942"/>
                  </a:cubicBezTo>
                  <a:cubicBezTo>
                    <a:pt x="2943" y="3041"/>
                    <a:pt x="2745" y="3140"/>
                    <a:pt x="2565" y="3255"/>
                  </a:cubicBezTo>
                  <a:cubicBezTo>
                    <a:pt x="2532" y="3287"/>
                    <a:pt x="2482" y="3304"/>
                    <a:pt x="2449" y="3304"/>
                  </a:cubicBezTo>
                  <a:cubicBezTo>
                    <a:pt x="2417" y="3304"/>
                    <a:pt x="2351" y="3337"/>
                    <a:pt x="2187" y="3370"/>
                  </a:cubicBezTo>
                  <a:cubicBezTo>
                    <a:pt x="1628" y="3534"/>
                    <a:pt x="1496" y="3600"/>
                    <a:pt x="855" y="3978"/>
                  </a:cubicBezTo>
                  <a:lnTo>
                    <a:pt x="757" y="4027"/>
                  </a:lnTo>
                  <a:lnTo>
                    <a:pt x="526" y="4159"/>
                  </a:lnTo>
                  <a:cubicBezTo>
                    <a:pt x="444" y="4323"/>
                    <a:pt x="346" y="4471"/>
                    <a:pt x="198" y="4586"/>
                  </a:cubicBezTo>
                  <a:cubicBezTo>
                    <a:pt x="0" y="4783"/>
                    <a:pt x="17" y="4849"/>
                    <a:pt x="132" y="5128"/>
                  </a:cubicBezTo>
                  <a:cubicBezTo>
                    <a:pt x="198" y="5276"/>
                    <a:pt x="247" y="5424"/>
                    <a:pt x="280" y="5572"/>
                  </a:cubicBezTo>
                  <a:cubicBezTo>
                    <a:pt x="301" y="5570"/>
                    <a:pt x="323" y="5569"/>
                    <a:pt x="344" y="5569"/>
                  </a:cubicBezTo>
                  <a:cubicBezTo>
                    <a:pt x="490" y="5569"/>
                    <a:pt x="642" y="5616"/>
                    <a:pt x="757" y="5687"/>
                  </a:cubicBezTo>
                  <a:cubicBezTo>
                    <a:pt x="872" y="5753"/>
                    <a:pt x="987" y="5802"/>
                    <a:pt x="1102" y="5835"/>
                  </a:cubicBezTo>
                  <a:cubicBezTo>
                    <a:pt x="1414" y="5917"/>
                    <a:pt x="1677" y="6115"/>
                    <a:pt x="1841" y="6378"/>
                  </a:cubicBezTo>
                  <a:lnTo>
                    <a:pt x="1891" y="6493"/>
                  </a:lnTo>
                  <a:cubicBezTo>
                    <a:pt x="2022" y="6723"/>
                    <a:pt x="2022" y="6772"/>
                    <a:pt x="2039" y="7166"/>
                  </a:cubicBezTo>
                  <a:cubicBezTo>
                    <a:pt x="2039" y="7282"/>
                    <a:pt x="2055" y="7462"/>
                    <a:pt x="2071" y="7709"/>
                  </a:cubicBezTo>
                  <a:cubicBezTo>
                    <a:pt x="2088" y="7906"/>
                    <a:pt x="2104" y="8087"/>
                    <a:pt x="2104" y="8251"/>
                  </a:cubicBezTo>
                  <a:cubicBezTo>
                    <a:pt x="2137" y="8909"/>
                    <a:pt x="2137" y="9122"/>
                    <a:pt x="2400" y="9468"/>
                  </a:cubicBezTo>
                  <a:cubicBezTo>
                    <a:pt x="2515" y="9632"/>
                    <a:pt x="2597" y="9813"/>
                    <a:pt x="2614" y="10026"/>
                  </a:cubicBezTo>
                  <a:cubicBezTo>
                    <a:pt x="2696" y="10076"/>
                    <a:pt x="2778" y="10125"/>
                    <a:pt x="2860" y="10174"/>
                  </a:cubicBezTo>
                  <a:cubicBezTo>
                    <a:pt x="2943" y="10207"/>
                    <a:pt x="3008" y="10240"/>
                    <a:pt x="3074" y="10273"/>
                  </a:cubicBezTo>
                  <a:cubicBezTo>
                    <a:pt x="3173" y="10339"/>
                    <a:pt x="3288" y="10404"/>
                    <a:pt x="3386" y="10487"/>
                  </a:cubicBezTo>
                  <a:cubicBezTo>
                    <a:pt x="3485" y="10569"/>
                    <a:pt x="3616" y="10635"/>
                    <a:pt x="3764" y="10667"/>
                  </a:cubicBezTo>
                  <a:cubicBezTo>
                    <a:pt x="3781" y="10673"/>
                    <a:pt x="3797" y="10676"/>
                    <a:pt x="3811" y="10676"/>
                  </a:cubicBezTo>
                  <a:cubicBezTo>
                    <a:pt x="3881" y="10676"/>
                    <a:pt x="3926" y="10612"/>
                    <a:pt x="3995" y="10503"/>
                  </a:cubicBezTo>
                  <a:cubicBezTo>
                    <a:pt x="4060" y="10421"/>
                    <a:pt x="4126" y="10306"/>
                    <a:pt x="4274" y="10306"/>
                  </a:cubicBezTo>
                  <a:cubicBezTo>
                    <a:pt x="4488" y="10306"/>
                    <a:pt x="4570" y="10618"/>
                    <a:pt x="4619" y="10865"/>
                  </a:cubicBezTo>
                  <a:cubicBezTo>
                    <a:pt x="4701" y="11193"/>
                    <a:pt x="4734" y="11522"/>
                    <a:pt x="4751" y="11867"/>
                  </a:cubicBezTo>
                  <a:cubicBezTo>
                    <a:pt x="4751" y="12048"/>
                    <a:pt x="4751" y="12081"/>
                    <a:pt x="4783" y="12130"/>
                  </a:cubicBezTo>
                  <a:cubicBezTo>
                    <a:pt x="4866" y="12097"/>
                    <a:pt x="4948" y="12065"/>
                    <a:pt x="5046" y="12032"/>
                  </a:cubicBezTo>
                  <a:cubicBezTo>
                    <a:pt x="5225" y="11963"/>
                    <a:pt x="5403" y="11929"/>
                    <a:pt x="5590" y="11929"/>
                  </a:cubicBezTo>
                  <a:cubicBezTo>
                    <a:pt x="5628" y="11929"/>
                    <a:pt x="5666" y="11930"/>
                    <a:pt x="5704" y="11933"/>
                  </a:cubicBezTo>
                  <a:lnTo>
                    <a:pt x="5803" y="11933"/>
                  </a:lnTo>
                  <a:cubicBezTo>
                    <a:pt x="5983" y="11884"/>
                    <a:pt x="6148" y="11818"/>
                    <a:pt x="6329" y="11752"/>
                  </a:cubicBezTo>
                  <a:cubicBezTo>
                    <a:pt x="6476" y="11686"/>
                    <a:pt x="6657" y="11637"/>
                    <a:pt x="6822" y="11637"/>
                  </a:cubicBezTo>
                  <a:cubicBezTo>
                    <a:pt x="6953" y="11637"/>
                    <a:pt x="7068" y="11670"/>
                    <a:pt x="7183" y="11719"/>
                  </a:cubicBezTo>
                  <a:cubicBezTo>
                    <a:pt x="7282" y="11604"/>
                    <a:pt x="7364" y="11473"/>
                    <a:pt x="7430" y="11325"/>
                  </a:cubicBezTo>
                  <a:cubicBezTo>
                    <a:pt x="7561" y="11128"/>
                    <a:pt x="7643" y="10914"/>
                    <a:pt x="7660" y="10667"/>
                  </a:cubicBezTo>
                  <a:cubicBezTo>
                    <a:pt x="7676" y="10322"/>
                    <a:pt x="7775" y="10141"/>
                    <a:pt x="8350" y="9681"/>
                  </a:cubicBezTo>
                  <a:cubicBezTo>
                    <a:pt x="8909" y="9221"/>
                    <a:pt x="9073" y="9057"/>
                    <a:pt x="9205" y="8958"/>
                  </a:cubicBezTo>
                  <a:cubicBezTo>
                    <a:pt x="9287" y="8859"/>
                    <a:pt x="9402" y="8777"/>
                    <a:pt x="9501" y="8695"/>
                  </a:cubicBezTo>
                  <a:cubicBezTo>
                    <a:pt x="9616" y="8629"/>
                    <a:pt x="9698" y="8531"/>
                    <a:pt x="9747" y="8432"/>
                  </a:cubicBezTo>
                  <a:cubicBezTo>
                    <a:pt x="9797" y="8317"/>
                    <a:pt x="9862" y="8218"/>
                    <a:pt x="9945" y="8120"/>
                  </a:cubicBezTo>
                  <a:lnTo>
                    <a:pt x="10060" y="7955"/>
                  </a:lnTo>
                  <a:cubicBezTo>
                    <a:pt x="10093" y="7890"/>
                    <a:pt x="10125" y="7840"/>
                    <a:pt x="10175" y="7791"/>
                  </a:cubicBezTo>
                  <a:cubicBezTo>
                    <a:pt x="10175" y="7742"/>
                    <a:pt x="10158" y="7676"/>
                    <a:pt x="10158" y="7627"/>
                  </a:cubicBezTo>
                  <a:cubicBezTo>
                    <a:pt x="10109" y="7528"/>
                    <a:pt x="10125" y="7429"/>
                    <a:pt x="10175" y="7331"/>
                  </a:cubicBezTo>
                  <a:lnTo>
                    <a:pt x="10240" y="7216"/>
                  </a:lnTo>
                  <a:lnTo>
                    <a:pt x="10339" y="7216"/>
                  </a:lnTo>
                  <a:cubicBezTo>
                    <a:pt x="10454" y="7216"/>
                    <a:pt x="10487" y="7265"/>
                    <a:pt x="10684" y="7544"/>
                  </a:cubicBezTo>
                  <a:cubicBezTo>
                    <a:pt x="10931" y="7873"/>
                    <a:pt x="11079" y="8103"/>
                    <a:pt x="11062" y="8383"/>
                  </a:cubicBezTo>
                  <a:cubicBezTo>
                    <a:pt x="11062" y="8432"/>
                    <a:pt x="11062" y="8465"/>
                    <a:pt x="11046" y="8514"/>
                  </a:cubicBezTo>
                  <a:cubicBezTo>
                    <a:pt x="11210" y="8481"/>
                    <a:pt x="11391" y="8481"/>
                    <a:pt x="11555" y="8481"/>
                  </a:cubicBezTo>
                  <a:cubicBezTo>
                    <a:pt x="11598" y="8484"/>
                    <a:pt x="11640" y="8486"/>
                    <a:pt x="11684" y="8486"/>
                  </a:cubicBezTo>
                  <a:cubicBezTo>
                    <a:pt x="11892" y="8486"/>
                    <a:pt x="12107" y="8454"/>
                    <a:pt x="12311" y="8399"/>
                  </a:cubicBezTo>
                  <a:cubicBezTo>
                    <a:pt x="12361" y="8383"/>
                    <a:pt x="12394" y="8366"/>
                    <a:pt x="12443" y="8366"/>
                  </a:cubicBezTo>
                  <a:cubicBezTo>
                    <a:pt x="12591" y="8366"/>
                    <a:pt x="12657" y="8498"/>
                    <a:pt x="12722" y="8596"/>
                  </a:cubicBezTo>
                  <a:cubicBezTo>
                    <a:pt x="12739" y="8646"/>
                    <a:pt x="12772" y="8695"/>
                    <a:pt x="12821" y="8728"/>
                  </a:cubicBezTo>
                  <a:cubicBezTo>
                    <a:pt x="12985" y="8859"/>
                    <a:pt x="13068" y="9073"/>
                    <a:pt x="13035" y="9303"/>
                  </a:cubicBezTo>
                  <a:cubicBezTo>
                    <a:pt x="12985" y="9583"/>
                    <a:pt x="12706" y="9698"/>
                    <a:pt x="12427" y="9780"/>
                  </a:cubicBezTo>
                  <a:cubicBezTo>
                    <a:pt x="12229" y="9846"/>
                    <a:pt x="12032" y="9895"/>
                    <a:pt x="11835" y="9911"/>
                  </a:cubicBezTo>
                  <a:cubicBezTo>
                    <a:pt x="11753" y="9911"/>
                    <a:pt x="11736" y="9911"/>
                    <a:pt x="11260" y="10158"/>
                  </a:cubicBezTo>
                  <a:cubicBezTo>
                    <a:pt x="11062" y="10257"/>
                    <a:pt x="10832" y="10339"/>
                    <a:pt x="10602" y="10372"/>
                  </a:cubicBezTo>
                  <a:cubicBezTo>
                    <a:pt x="10438" y="10404"/>
                    <a:pt x="10438" y="10404"/>
                    <a:pt x="10306" y="10930"/>
                  </a:cubicBezTo>
                  <a:cubicBezTo>
                    <a:pt x="10224" y="11144"/>
                    <a:pt x="10224" y="11374"/>
                    <a:pt x="10290" y="11588"/>
                  </a:cubicBezTo>
                  <a:cubicBezTo>
                    <a:pt x="10372" y="11933"/>
                    <a:pt x="10355" y="12180"/>
                    <a:pt x="9945" y="12689"/>
                  </a:cubicBezTo>
                  <a:cubicBezTo>
                    <a:pt x="9714" y="12969"/>
                    <a:pt x="9451" y="13215"/>
                    <a:pt x="9139" y="13412"/>
                  </a:cubicBezTo>
                  <a:cubicBezTo>
                    <a:pt x="8958" y="13527"/>
                    <a:pt x="8893" y="13577"/>
                    <a:pt x="8843" y="13757"/>
                  </a:cubicBezTo>
                  <a:cubicBezTo>
                    <a:pt x="8794" y="13905"/>
                    <a:pt x="8728" y="14053"/>
                    <a:pt x="8663" y="14201"/>
                  </a:cubicBezTo>
                  <a:cubicBezTo>
                    <a:pt x="8531" y="14448"/>
                    <a:pt x="8515" y="14497"/>
                    <a:pt x="8695" y="14777"/>
                  </a:cubicBezTo>
                  <a:cubicBezTo>
                    <a:pt x="8876" y="15023"/>
                    <a:pt x="8876" y="15335"/>
                    <a:pt x="8712" y="15598"/>
                  </a:cubicBezTo>
                  <a:cubicBezTo>
                    <a:pt x="8958" y="15681"/>
                    <a:pt x="9205" y="15746"/>
                    <a:pt x="9451" y="15779"/>
                  </a:cubicBezTo>
                  <a:cubicBezTo>
                    <a:pt x="10010" y="15878"/>
                    <a:pt x="10536" y="16157"/>
                    <a:pt x="10898" y="16601"/>
                  </a:cubicBezTo>
                  <a:cubicBezTo>
                    <a:pt x="10914" y="16634"/>
                    <a:pt x="10931" y="16667"/>
                    <a:pt x="10947" y="16683"/>
                  </a:cubicBezTo>
                  <a:cubicBezTo>
                    <a:pt x="11062" y="16535"/>
                    <a:pt x="11161" y="16387"/>
                    <a:pt x="11243" y="16239"/>
                  </a:cubicBezTo>
                  <a:cubicBezTo>
                    <a:pt x="11638" y="15566"/>
                    <a:pt x="11999" y="15500"/>
                    <a:pt x="12180" y="15467"/>
                  </a:cubicBezTo>
                  <a:cubicBezTo>
                    <a:pt x="12164" y="15286"/>
                    <a:pt x="12081" y="14859"/>
                    <a:pt x="12048" y="14711"/>
                  </a:cubicBezTo>
                  <a:cubicBezTo>
                    <a:pt x="11983" y="14333"/>
                    <a:pt x="11917" y="14053"/>
                    <a:pt x="11868" y="13823"/>
                  </a:cubicBezTo>
                  <a:cubicBezTo>
                    <a:pt x="11670" y="12853"/>
                    <a:pt x="11670" y="12788"/>
                    <a:pt x="11884" y="11802"/>
                  </a:cubicBezTo>
                  <a:cubicBezTo>
                    <a:pt x="11966" y="11539"/>
                    <a:pt x="11950" y="11259"/>
                    <a:pt x="11851" y="11013"/>
                  </a:cubicBezTo>
                  <a:cubicBezTo>
                    <a:pt x="11785" y="10898"/>
                    <a:pt x="11769" y="10750"/>
                    <a:pt x="11818" y="10618"/>
                  </a:cubicBezTo>
                  <a:cubicBezTo>
                    <a:pt x="11901" y="10437"/>
                    <a:pt x="12032" y="10421"/>
                    <a:pt x="12509" y="10355"/>
                  </a:cubicBezTo>
                  <a:lnTo>
                    <a:pt x="12722" y="10355"/>
                  </a:lnTo>
                  <a:cubicBezTo>
                    <a:pt x="12741" y="10353"/>
                    <a:pt x="12759" y="10352"/>
                    <a:pt x="12778" y="10352"/>
                  </a:cubicBezTo>
                  <a:cubicBezTo>
                    <a:pt x="12907" y="10352"/>
                    <a:pt x="13033" y="10402"/>
                    <a:pt x="13133" y="10503"/>
                  </a:cubicBezTo>
                  <a:cubicBezTo>
                    <a:pt x="13150" y="10520"/>
                    <a:pt x="13150" y="10536"/>
                    <a:pt x="13166" y="10569"/>
                  </a:cubicBezTo>
                  <a:cubicBezTo>
                    <a:pt x="13347" y="10470"/>
                    <a:pt x="13643" y="10289"/>
                    <a:pt x="13774" y="10224"/>
                  </a:cubicBezTo>
                  <a:cubicBezTo>
                    <a:pt x="14530" y="9763"/>
                    <a:pt x="14826" y="9714"/>
                    <a:pt x="15007" y="9681"/>
                  </a:cubicBezTo>
                  <a:cubicBezTo>
                    <a:pt x="15188" y="9648"/>
                    <a:pt x="15188" y="9648"/>
                    <a:pt x="15582" y="9155"/>
                  </a:cubicBezTo>
                  <a:cubicBezTo>
                    <a:pt x="15812" y="8876"/>
                    <a:pt x="16059" y="8613"/>
                    <a:pt x="16338" y="8383"/>
                  </a:cubicBezTo>
                  <a:cubicBezTo>
                    <a:pt x="16486" y="8251"/>
                    <a:pt x="16486" y="8251"/>
                    <a:pt x="16552" y="8005"/>
                  </a:cubicBezTo>
                  <a:cubicBezTo>
                    <a:pt x="16552" y="7972"/>
                    <a:pt x="16552" y="7939"/>
                    <a:pt x="16552" y="7923"/>
                  </a:cubicBezTo>
                  <a:cubicBezTo>
                    <a:pt x="16536" y="7906"/>
                    <a:pt x="16503" y="7890"/>
                    <a:pt x="16486" y="7873"/>
                  </a:cubicBezTo>
                  <a:cubicBezTo>
                    <a:pt x="16371" y="7807"/>
                    <a:pt x="16306" y="7676"/>
                    <a:pt x="16322" y="7544"/>
                  </a:cubicBezTo>
                  <a:cubicBezTo>
                    <a:pt x="16322" y="7314"/>
                    <a:pt x="16486" y="7232"/>
                    <a:pt x="16897" y="7002"/>
                  </a:cubicBezTo>
                  <a:cubicBezTo>
                    <a:pt x="17357" y="6756"/>
                    <a:pt x="17571" y="6739"/>
                    <a:pt x="17703" y="6739"/>
                  </a:cubicBezTo>
                  <a:lnTo>
                    <a:pt x="17752" y="6624"/>
                  </a:lnTo>
                  <a:cubicBezTo>
                    <a:pt x="17752" y="6608"/>
                    <a:pt x="17736" y="6591"/>
                    <a:pt x="17736" y="6575"/>
                  </a:cubicBezTo>
                  <a:cubicBezTo>
                    <a:pt x="17670" y="6410"/>
                    <a:pt x="17736" y="6262"/>
                    <a:pt x="18081" y="5671"/>
                  </a:cubicBezTo>
                  <a:cubicBezTo>
                    <a:pt x="18393" y="5128"/>
                    <a:pt x="18590" y="4997"/>
                    <a:pt x="18689" y="4931"/>
                  </a:cubicBezTo>
                  <a:cubicBezTo>
                    <a:pt x="18705" y="4915"/>
                    <a:pt x="18722" y="4915"/>
                    <a:pt x="18722" y="4898"/>
                  </a:cubicBezTo>
                  <a:cubicBezTo>
                    <a:pt x="18771" y="4750"/>
                    <a:pt x="18787" y="4586"/>
                    <a:pt x="18804" y="4438"/>
                  </a:cubicBezTo>
                  <a:cubicBezTo>
                    <a:pt x="18853" y="3961"/>
                    <a:pt x="19001" y="3518"/>
                    <a:pt x="19248" y="3123"/>
                  </a:cubicBezTo>
                  <a:cubicBezTo>
                    <a:pt x="19379" y="2909"/>
                    <a:pt x="19494" y="2679"/>
                    <a:pt x="19576" y="2449"/>
                  </a:cubicBezTo>
                  <a:cubicBezTo>
                    <a:pt x="19659" y="2203"/>
                    <a:pt x="19774" y="1973"/>
                    <a:pt x="19889" y="1759"/>
                  </a:cubicBezTo>
                  <a:lnTo>
                    <a:pt x="19889" y="1759"/>
                  </a:lnTo>
                  <a:lnTo>
                    <a:pt x="19839" y="1775"/>
                  </a:lnTo>
                  <a:cubicBezTo>
                    <a:pt x="19527" y="1940"/>
                    <a:pt x="19281" y="2186"/>
                    <a:pt x="19133" y="2498"/>
                  </a:cubicBezTo>
                  <a:cubicBezTo>
                    <a:pt x="19034" y="2646"/>
                    <a:pt x="18935" y="2827"/>
                    <a:pt x="18738" y="2827"/>
                  </a:cubicBezTo>
                  <a:cubicBezTo>
                    <a:pt x="18590" y="2827"/>
                    <a:pt x="18459" y="2712"/>
                    <a:pt x="18294" y="2548"/>
                  </a:cubicBezTo>
                  <a:cubicBezTo>
                    <a:pt x="17933" y="2219"/>
                    <a:pt x="17686" y="1792"/>
                    <a:pt x="17555" y="1332"/>
                  </a:cubicBezTo>
                  <a:cubicBezTo>
                    <a:pt x="17505" y="1167"/>
                    <a:pt x="17440" y="970"/>
                    <a:pt x="17341" y="723"/>
                  </a:cubicBezTo>
                  <a:cubicBezTo>
                    <a:pt x="17242" y="493"/>
                    <a:pt x="17193" y="247"/>
                    <a:pt x="1716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8"/>
            <p:cNvSpPr/>
            <p:nvPr/>
          </p:nvSpPr>
          <p:spPr>
            <a:xfrm>
              <a:off x="7157807" y="2825106"/>
              <a:ext cx="231077" cy="242589"/>
            </a:xfrm>
            <a:custGeom>
              <a:avLst/>
              <a:gdLst/>
              <a:ahLst/>
              <a:cxnLst/>
              <a:rect l="l" t="t" r="r" b="b"/>
              <a:pathLst>
                <a:path w="7266" h="7628" extrusionOk="0">
                  <a:moveTo>
                    <a:pt x="1512" y="1"/>
                  </a:moveTo>
                  <a:cubicBezTo>
                    <a:pt x="1315" y="50"/>
                    <a:pt x="1118" y="149"/>
                    <a:pt x="953" y="297"/>
                  </a:cubicBezTo>
                  <a:cubicBezTo>
                    <a:pt x="658" y="494"/>
                    <a:pt x="411" y="724"/>
                    <a:pt x="197" y="1004"/>
                  </a:cubicBezTo>
                  <a:cubicBezTo>
                    <a:pt x="181" y="1020"/>
                    <a:pt x="165" y="1036"/>
                    <a:pt x="148" y="1069"/>
                  </a:cubicBezTo>
                  <a:lnTo>
                    <a:pt x="82" y="1152"/>
                  </a:lnTo>
                  <a:lnTo>
                    <a:pt x="49" y="1184"/>
                  </a:lnTo>
                  <a:cubicBezTo>
                    <a:pt x="33" y="1201"/>
                    <a:pt x="17" y="1217"/>
                    <a:pt x="0" y="1234"/>
                  </a:cubicBezTo>
                  <a:cubicBezTo>
                    <a:pt x="49" y="1299"/>
                    <a:pt x="99" y="1382"/>
                    <a:pt x="148" y="1464"/>
                  </a:cubicBezTo>
                  <a:lnTo>
                    <a:pt x="181" y="1530"/>
                  </a:lnTo>
                  <a:lnTo>
                    <a:pt x="280" y="1727"/>
                  </a:lnTo>
                  <a:lnTo>
                    <a:pt x="312" y="1793"/>
                  </a:lnTo>
                  <a:cubicBezTo>
                    <a:pt x="362" y="1858"/>
                    <a:pt x="395" y="1941"/>
                    <a:pt x="428" y="2006"/>
                  </a:cubicBezTo>
                  <a:cubicBezTo>
                    <a:pt x="428" y="2023"/>
                    <a:pt x="428" y="2039"/>
                    <a:pt x="444" y="2039"/>
                  </a:cubicBezTo>
                  <a:cubicBezTo>
                    <a:pt x="460" y="2105"/>
                    <a:pt x="493" y="2171"/>
                    <a:pt x="510" y="2220"/>
                  </a:cubicBezTo>
                  <a:lnTo>
                    <a:pt x="526" y="2253"/>
                  </a:lnTo>
                  <a:lnTo>
                    <a:pt x="592" y="2319"/>
                  </a:lnTo>
                  <a:cubicBezTo>
                    <a:pt x="592" y="2319"/>
                    <a:pt x="608" y="2319"/>
                    <a:pt x="608" y="2335"/>
                  </a:cubicBezTo>
                  <a:cubicBezTo>
                    <a:pt x="641" y="2351"/>
                    <a:pt x="674" y="2384"/>
                    <a:pt x="707" y="2401"/>
                  </a:cubicBezTo>
                  <a:lnTo>
                    <a:pt x="723" y="2417"/>
                  </a:lnTo>
                  <a:cubicBezTo>
                    <a:pt x="756" y="2450"/>
                    <a:pt x="806" y="2483"/>
                    <a:pt x="855" y="2499"/>
                  </a:cubicBezTo>
                  <a:lnTo>
                    <a:pt x="888" y="2516"/>
                  </a:lnTo>
                  <a:cubicBezTo>
                    <a:pt x="937" y="2549"/>
                    <a:pt x="986" y="2582"/>
                    <a:pt x="1052" y="2598"/>
                  </a:cubicBezTo>
                  <a:cubicBezTo>
                    <a:pt x="1101" y="2606"/>
                    <a:pt x="1151" y="2610"/>
                    <a:pt x="1198" y="2610"/>
                  </a:cubicBezTo>
                  <a:cubicBezTo>
                    <a:pt x="1245" y="2610"/>
                    <a:pt x="1290" y="2606"/>
                    <a:pt x="1332" y="2598"/>
                  </a:cubicBezTo>
                  <a:cubicBezTo>
                    <a:pt x="1397" y="2582"/>
                    <a:pt x="1447" y="2582"/>
                    <a:pt x="1496" y="2582"/>
                  </a:cubicBezTo>
                  <a:cubicBezTo>
                    <a:pt x="1710" y="2582"/>
                    <a:pt x="1857" y="2729"/>
                    <a:pt x="1923" y="3042"/>
                  </a:cubicBezTo>
                  <a:cubicBezTo>
                    <a:pt x="2022" y="3518"/>
                    <a:pt x="2104" y="3864"/>
                    <a:pt x="1907" y="4242"/>
                  </a:cubicBezTo>
                  <a:cubicBezTo>
                    <a:pt x="1825" y="4373"/>
                    <a:pt x="1775" y="4521"/>
                    <a:pt x="1759" y="4669"/>
                  </a:cubicBezTo>
                  <a:lnTo>
                    <a:pt x="1726" y="4833"/>
                  </a:lnTo>
                  <a:lnTo>
                    <a:pt x="1611" y="4883"/>
                  </a:lnTo>
                  <a:cubicBezTo>
                    <a:pt x="1578" y="4899"/>
                    <a:pt x="1545" y="4916"/>
                    <a:pt x="1512" y="4948"/>
                  </a:cubicBezTo>
                  <a:cubicBezTo>
                    <a:pt x="1545" y="4981"/>
                    <a:pt x="1595" y="5031"/>
                    <a:pt x="1627" y="5080"/>
                  </a:cubicBezTo>
                  <a:lnTo>
                    <a:pt x="1677" y="5080"/>
                  </a:lnTo>
                  <a:lnTo>
                    <a:pt x="1841" y="5113"/>
                  </a:lnTo>
                  <a:cubicBezTo>
                    <a:pt x="2088" y="5129"/>
                    <a:pt x="2334" y="5195"/>
                    <a:pt x="2548" y="5310"/>
                  </a:cubicBezTo>
                  <a:cubicBezTo>
                    <a:pt x="2614" y="5343"/>
                    <a:pt x="2696" y="5392"/>
                    <a:pt x="2827" y="5441"/>
                  </a:cubicBezTo>
                  <a:cubicBezTo>
                    <a:pt x="2975" y="5524"/>
                    <a:pt x="3123" y="5606"/>
                    <a:pt x="3271" y="5721"/>
                  </a:cubicBezTo>
                  <a:cubicBezTo>
                    <a:pt x="3370" y="5820"/>
                    <a:pt x="3518" y="5885"/>
                    <a:pt x="3666" y="5885"/>
                  </a:cubicBezTo>
                  <a:lnTo>
                    <a:pt x="3666" y="5376"/>
                  </a:lnTo>
                  <a:cubicBezTo>
                    <a:pt x="3600" y="5211"/>
                    <a:pt x="3501" y="5047"/>
                    <a:pt x="3370" y="4916"/>
                  </a:cubicBezTo>
                  <a:cubicBezTo>
                    <a:pt x="3123" y="4603"/>
                    <a:pt x="2909" y="4274"/>
                    <a:pt x="2696" y="3929"/>
                  </a:cubicBezTo>
                  <a:cubicBezTo>
                    <a:pt x="2597" y="3929"/>
                    <a:pt x="2499" y="3880"/>
                    <a:pt x="2466" y="3781"/>
                  </a:cubicBezTo>
                  <a:cubicBezTo>
                    <a:pt x="2383" y="3584"/>
                    <a:pt x="2466" y="3370"/>
                    <a:pt x="2614" y="3058"/>
                  </a:cubicBezTo>
                  <a:cubicBezTo>
                    <a:pt x="2975" y="2401"/>
                    <a:pt x="3715" y="1119"/>
                    <a:pt x="3715" y="1102"/>
                  </a:cubicBezTo>
                  <a:lnTo>
                    <a:pt x="4093" y="1365"/>
                  </a:lnTo>
                  <a:cubicBezTo>
                    <a:pt x="4060" y="1645"/>
                    <a:pt x="4076" y="1924"/>
                    <a:pt x="4109" y="2187"/>
                  </a:cubicBezTo>
                  <a:cubicBezTo>
                    <a:pt x="4159" y="2631"/>
                    <a:pt x="4159" y="3058"/>
                    <a:pt x="4126" y="3486"/>
                  </a:cubicBezTo>
                  <a:cubicBezTo>
                    <a:pt x="4126" y="3568"/>
                    <a:pt x="4109" y="3633"/>
                    <a:pt x="4109" y="3716"/>
                  </a:cubicBezTo>
                  <a:cubicBezTo>
                    <a:pt x="4060" y="3979"/>
                    <a:pt x="4142" y="4242"/>
                    <a:pt x="4307" y="4422"/>
                  </a:cubicBezTo>
                  <a:cubicBezTo>
                    <a:pt x="4339" y="4455"/>
                    <a:pt x="4356" y="4488"/>
                    <a:pt x="4372" y="4505"/>
                  </a:cubicBezTo>
                  <a:lnTo>
                    <a:pt x="4422" y="4537"/>
                  </a:lnTo>
                  <a:cubicBezTo>
                    <a:pt x="4490" y="4592"/>
                    <a:pt x="4580" y="4624"/>
                    <a:pt x="4666" y="4624"/>
                  </a:cubicBezTo>
                  <a:cubicBezTo>
                    <a:pt x="4683" y="4624"/>
                    <a:pt x="4701" y="4622"/>
                    <a:pt x="4717" y="4620"/>
                  </a:cubicBezTo>
                  <a:cubicBezTo>
                    <a:pt x="4750" y="4620"/>
                    <a:pt x="4783" y="4603"/>
                    <a:pt x="4816" y="4603"/>
                  </a:cubicBezTo>
                  <a:cubicBezTo>
                    <a:pt x="5046" y="4603"/>
                    <a:pt x="5128" y="4883"/>
                    <a:pt x="5161" y="4998"/>
                  </a:cubicBezTo>
                  <a:cubicBezTo>
                    <a:pt x="5243" y="5195"/>
                    <a:pt x="5227" y="5425"/>
                    <a:pt x="5128" y="5622"/>
                  </a:cubicBezTo>
                  <a:cubicBezTo>
                    <a:pt x="5128" y="5639"/>
                    <a:pt x="5145" y="5639"/>
                    <a:pt x="5145" y="5655"/>
                  </a:cubicBezTo>
                  <a:cubicBezTo>
                    <a:pt x="5194" y="5803"/>
                    <a:pt x="5293" y="5935"/>
                    <a:pt x="5408" y="6033"/>
                  </a:cubicBezTo>
                  <a:lnTo>
                    <a:pt x="5490" y="6115"/>
                  </a:lnTo>
                  <a:cubicBezTo>
                    <a:pt x="5687" y="6329"/>
                    <a:pt x="5654" y="6806"/>
                    <a:pt x="5572" y="7266"/>
                  </a:cubicBezTo>
                  <a:lnTo>
                    <a:pt x="5572" y="7315"/>
                  </a:lnTo>
                  <a:cubicBezTo>
                    <a:pt x="5556" y="7414"/>
                    <a:pt x="5523" y="7496"/>
                    <a:pt x="5474" y="7562"/>
                  </a:cubicBezTo>
                  <a:lnTo>
                    <a:pt x="5506" y="7628"/>
                  </a:lnTo>
                  <a:cubicBezTo>
                    <a:pt x="5737" y="7545"/>
                    <a:pt x="5934" y="7430"/>
                    <a:pt x="6131" y="7282"/>
                  </a:cubicBezTo>
                  <a:cubicBezTo>
                    <a:pt x="6082" y="7134"/>
                    <a:pt x="6082" y="7069"/>
                    <a:pt x="6164" y="6674"/>
                  </a:cubicBezTo>
                  <a:cubicBezTo>
                    <a:pt x="6180" y="6543"/>
                    <a:pt x="6164" y="6526"/>
                    <a:pt x="6131" y="6461"/>
                  </a:cubicBezTo>
                  <a:cubicBezTo>
                    <a:pt x="5983" y="6247"/>
                    <a:pt x="6016" y="5951"/>
                    <a:pt x="6230" y="5787"/>
                  </a:cubicBezTo>
                  <a:cubicBezTo>
                    <a:pt x="6295" y="5672"/>
                    <a:pt x="6394" y="5589"/>
                    <a:pt x="6509" y="5540"/>
                  </a:cubicBezTo>
                  <a:cubicBezTo>
                    <a:pt x="6591" y="5441"/>
                    <a:pt x="6657" y="5326"/>
                    <a:pt x="6706" y="5211"/>
                  </a:cubicBezTo>
                  <a:cubicBezTo>
                    <a:pt x="6838" y="4981"/>
                    <a:pt x="7019" y="4784"/>
                    <a:pt x="7249" y="4669"/>
                  </a:cubicBezTo>
                  <a:lnTo>
                    <a:pt x="7265" y="4653"/>
                  </a:lnTo>
                  <a:cubicBezTo>
                    <a:pt x="7249" y="4603"/>
                    <a:pt x="7232" y="4554"/>
                    <a:pt x="7183" y="4472"/>
                  </a:cubicBezTo>
                  <a:cubicBezTo>
                    <a:pt x="7068" y="4307"/>
                    <a:pt x="6986" y="4143"/>
                    <a:pt x="6920" y="3962"/>
                  </a:cubicBezTo>
                  <a:cubicBezTo>
                    <a:pt x="6904" y="3896"/>
                    <a:pt x="6690" y="3584"/>
                    <a:pt x="6624" y="3486"/>
                  </a:cubicBezTo>
                  <a:cubicBezTo>
                    <a:pt x="6476" y="3255"/>
                    <a:pt x="6312" y="3042"/>
                    <a:pt x="6131" y="2861"/>
                  </a:cubicBezTo>
                  <a:cubicBezTo>
                    <a:pt x="5901" y="2664"/>
                    <a:pt x="5720" y="2434"/>
                    <a:pt x="5556" y="2187"/>
                  </a:cubicBezTo>
                  <a:cubicBezTo>
                    <a:pt x="5391" y="1924"/>
                    <a:pt x="5276" y="1743"/>
                    <a:pt x="5178" y="1595"/>
                  </a:cubicBezTo>
                  <a:cubicBezTo>
                    <a:pt x="4997" y="1398"/>
                    <a:pt x="4882" y="1135"/>
                    <a:pt x="4849" y="872"/>
                  </a:cubicBezTo>
                  <a:cubicBezTo>
                    <a:pt x="4800" y="757"/>
                    <a:pt x="4750" y="675"/>
                    <a:pt x="4668" y="576"/>
                  </a:cubicBezTo>
                  <a:cubicBezTo>
                    <a:pt x="4635" y="511"/>
                    <a:pt x="4570" y="428"/>
                    <a:pt x="4520" y="346"/>
                  </a:cubicBezTo>
                  <a:lnTo>
                    <a:pt x="4454" y="379"/>
                  </a:lnTo>
                  <a:lnTo>
                    <a:pt x="4422" y="395"/>
                  </a:lnTo>
                  <a:cubicBezTo>
                    <a:pt x="4372" y="412"/>
                    <a:pt x="4323" y="445"/>
                    <a:pt x="4274" y="461"/>
                  </a:cubicBezTo>
                  <a:cubicBezTo>
                    <a:pt x="4142" y="494"/>
                    <a:pt x="4044" y="560"/>
                    <a:pt x="3929" y="642"/>
                  </a:cubicBezTo>
                  <a:cubicBezTo>
                    <a:pt x="3781" y="757"/>
                    <a:pt x="3600" y="823"/>
                    <a:pt x="3403" y="823"/>
                  </a:cubicBezTo>
                  <a:cubicBezTo>
                    <a:pt x="3140" y="806"/>
                    <a:pt x="2893" y="757"/>
                    <a:pt x="2646" y="691"/>
                  </a:cubicBezTo>
                  <a:cubicBezTo>
                    <a:pt x="2301" y="593"/>
                    <a:pt x="1989" y="412"/>
                    <a:pt x="1742" y="149"/>
                  </a:cubicBezTo>
                  <a:cubicBezTo>
                    <a:pt x="1627" y="34"/>
                    <a:pt x="1578" y="1"/>
                    <a:pt x="1512"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8"/>
            <p:cNvSpPr/>
            <p:nvPr/>
          </p:nvSpPr>
          <p:spPr>
            <a:xfrm>
              <a:off x="6874455" y="2562173"/>
              <a:ext cx="477801" cy="324640"/>
            </a:xfrm>
            <a:custGeom>
              <a:avLst/>
              <a:gdLst/>
              <a:ahLst/>
              <a:cxnLst/>
              <a:rect l="l" t="t" r="r" b="b"/>
              <a:pathLst>
                <a:path w="15024" h="10208" extrusionOk="0">
                  <a:moveTo>
                    <a:pt x="12279" y="0"/>
                  </a:moveTo>
                  <a:cubicBezTo>
                    <a:pt x="12262" y="0"/>
                    <a:pt x="12229" y="0"/>
                    <a:pt x="12196" y="17"/>
                  </a:cubicBezTo>
                  <a:cubicBezTo>
                    <a:pt x="12049" y="132"/>
                    <a:pt x="11917" y="263"/>
                    <a:pt x="11786" y="411"/>
                  </a:cubicBezTo>
                  <a:cubicBezTo>
                    <a:pt x="11572" y="658"/>
                    <a:pt x="11260" y="1003"/>
                    <a:pt x="10766" y="1463"/>
                  </a:cubicBezTo>
                  <a:lnTo>
                    <a:pt x="10536" y="1661"/>
                  </a:lnTo>
                  <a:cubicBezTo>
                    <a:pt x="10471" y="1726"/>
                    <a:pt x="10421" y="1776"/>
                    <a:pt x="10356" y="1825"/>
                  </a:cubicBezTo>
                  <a:cubicBezTo>
                    <a:pt x="9945" y="2186"/>
                    <a:pt x="9616" y="2334"/>
                    <a:pt x="9337" y="2334"/>
                  </a:cubicBezTo>
                  <a:cubicBezTo>
                    <a:pt x="9008" y="2334"/>
                    <a:pt x="8794" y="2104"/>
                    <a:pt x="8580" y="1874"/>
                  </a:cubicBezTo>
                  <a:cubicBezTo>
                    <a:pt x="8400" y="1644"/>
                    <a:pt x="8186" y="1463"/>
                    <a:pt x="7923" y="1348"/>
                  </a:cubicBezTo>
                  <a:cubicBezTo>
                    <a:pt x="7874" y="1332"/>
                    <a:pt x="7841" y="1315"/>
                    <a:pt x="7791" y="1315"/>
                  </a:cubicBezTo>
                  <a:cubicBezTo>
                    <a:pt x="7627" y="1266"/>
                    <a:pt x="7463" y="1233"/>
                    <a:pt x="7298" y="1217"/>
                  </a:cubicBezTo>
                  <a:cubicBezTo>
                    <a:pt x="7167" y="1217"/>
                    <a:pt x="7150" y="1250"/>
                    <a:pt x="7052" y="1348"/>
                  </a:cubicBezTo>
                  <a:cubicBezTo>
                    <a:pt x="6789" y="1661"/>
                    <a:pt x="6444" y="1874"/>
                    <a:pt x="6049" y="1973"/>
                  </a:cubicBezTo>
                  <a:cubicBezTo>
                    <a:pt x="4718" y="2417"/>
                    <a:pt x="4258" y="2417"/>
                    <a:pt x="2877" y="2466"/>
                  </a:cubicBezTo>
                  <a:lnTo>
                    <a:pt x="2745" y="2466"/>
                  </a:lnTo>
                  <a:cubicBezTo>
                    <a:pt x="2343" y="2480"/>
                    <a:pt x="2048" y="2485"/>
                    <a:pt x="1832" y="2485"/>
                  </a:cubicBezTo>
                  <a:cubicBezTo>
                    <a:pt x="1536" y="2485"/>
                    <a:pt x="1384" y="2475"/>
                    <a:pt x="1299" y="2466"/>
                  </a:cubicBezTo>
                  <a:lnTo>
                    <a:pt x="1" y="3616"/>
                  </a:lnTo>
                  <a:cubicBezTo>
                    <a:pt x="231" y="4373"/>
                    <a:pt x="395" y="5161"/>
                    <a:pt x="477" y="5967"/>
                  </a:cubicBezTo>
                  <a:cubicBezTo>
                    <a:pt x="494" y="6213"/>
                    <a:pt x="527" y="6460"/>
                    <a:pt x="592" y="6707"/>
                  </a:cubicBezTo>
                  <a:cubicBezTo>
                    <a:pt x="757" y="7545"/>
                    <a:pt x="724" y="8399"/>
                    <a:pt x="461" y="9221"/>
                  </a:cubicBezTo>
                  <a:cubicBezTo>
                    <a:pt x="395" y="9402"/>
                    <a:pt x="362" y="9599"/>
                    <a:pt x="329" y="9797"/>
                  </a:cubicBezTo>
                  <a:cubicBezTo>
                    <a:pt x="313" y="9928"/>
                    <a:pt x="313" y="10060"/>
                    <a:pt x="329" y="10191"/>
                  </a:cubicBezTo>
                  <a:lnTo>
                    <a:pt x="428" y="10191"/>
                  </a:lnTo>
                  <a:cubicBezTo>
                    <a:pt x="461" y="10208"/>
                    <a:pt x="494" y="10208"/>
                    <a:pt x="527" y="10208"/>
                  </a:cubicBezTo>
                  <a:lnTo>
                    <a:pt x="724" y="10208"/>
                  </a:lnTo>
                  <a:cubicBezTo>
                    <a:pt x="757" y="10208"/>
                    <a:pt x="806" y="10208"/>
                    <a:pt x="839" y="10191"/>
                  </a:cubicBezTo>
                  <a:cubicBezTo>
                    <a:pt x="905" y="10175"/>
                    <a:pt x="954" y="10158"/>
                    <a:pt x="1003" y="10142"/>
                  </a:cubicBezTo>
                  <a:cubicBezTo>
                    <a:pt x="1200" y="10092"/>
                    <a:pt x="1414" y="10060"/>
                    <a:pt x="1628" y="10060"/>
                  </a:cubicBezTo>
                  <a:lnTo>
                    <a:pt x="1792" y="10060"/>
                  </a:lnTo>
                  <a:cubicBezTo>
                    <a:pt x="1924" y="10060"/>
                    <a:pt x="2055" y="10076"/>
                    <a:pt x="2203" y="10092"/>
                  </a:cubicBezTo>
                  <a:cubicBezTo>
                    <a:pt x="2417" y="10092"/>
                    <a:pt x="2663" y="10125"/>
                    <a:pt x="2976" y="10125"/>
                  </a:cubicBezTo>
                  <a:lnTo>
                    <a:pt x="3304" y="10142"/>
                  </a:lnTo>
                  <a:lnTo>
                    <a:pt x="3633" y="10142"/>
                  </a:lnTo>
                  <a:lnTo>
                    <a:pt x="4225" y="10158"/>
                  </a:lnTo>
                  <a:lnTo>
                    <a:pt x="4586" y="10158"/>
                  </a:lnTo>
                  <a:cubicBezTo>
                    <a:pt x="4767" y="10158"/>
                    <a:pt x="4899" y="10158"/>
                    <a:pt x="5129" y="10142"/>
                  </a:cubicBezTo>
                  <a:lnTo>
                    <a:pt x="5441" y="10142"/>
                  </a:lnTo>
                  <a:cubicBezTo>
                    <a:pt x="5819" y="10125"/>
                    <a:pt x="5852" y="10076"/>
                    <a:pt x="6033" y="9879"/>
                  </a:cubicBezTo>
                  <a:cubicBezTo>
                    <a:pt x="6246" y="9665"/>
                    <a:pt x="6542" y="9336"/>
                    <a:pt x="7413" y="8876"/>
                  </a:cubicBezTo>
                  <a:cubicBezTo>
                    <a:pt x="8071" y="8531"/>
                    <a:pt x="8268" y="8482"/>
                    <a:pt x="8383" y="8482"/>
                  </a:cubicBezTo>
                  <a:cubicBezTo>
                    <a:pt x="8416" y="8482"/>
                    <a:pt x="8449" y="8482"/>
                    <a:pt x="8482" y="8498"/>
                  </a:cubicBezTo>
                  <a:cubicBezTo>
                    <a:pt x="8548" y="8515"/>
                    <a:pt x="8597" y="8564"/>
                    <a:pt x="8630" y="8630"/>
                  </a:cubicBezTo>
                  <a:cubicBezTo>
                    <a:pt x="8646" y="8662"/>
                    <a:pt x="8663" y="8695"/>
                    <a:pt x="8663" y="8728"/>
                  </a:cubicBezTo>
                  <a:cubicBezTo>
                    <a:pt x="8679" y="8761"/>
                    <a:pt x="8679" y="8810"/>
                    <a:pt x="8663" y="8843"/>
                  </a:cubicBezTo>
                  <a:cubicBezTo>
                    <a:pt x="8663" y="8860"/>
                    <a:pt x="8663" y="8893"/>
                    <a:pt x="8646" y="8925"/>
                  </a:cubicBezTo>
                  <a:lnTo>
                    <a:pt x="8646" y="8942"/>
                  </a:lnTo>
                  <a:cubicBezTo>
                    <a:pt x="8646" y="8958"/>
                    <a:pt x="8646" y="8991"/>
                    <a:pt x="8630" y="9024"/>
                  </a:cubicBezTo>
                  <a:cubicBezTo>
                    <a:pt x="8663" y="8991"/>
                    <a:pt x="8695" y="8975"/>
                    <a:pt x="8728" y="8925"/>
                  </a:cubicBezTo>
                  <a:cubicBezTo>
                    <a:pt x="8975" y="8597"/>
                    <a:pt x="9287" y="8301"/>
                    <a:pt x="9632" y="8071"/>
                  </a:cubicBezTo>
                  <a:cubicBezTo>
                    <a:pt x="9994" y="7791"/>
                    <a:pt x="10224" y="7693"/>
                    <a:pt x="10405" y="7693"/>
                  </a:cubicBezTo>
                  <a:cubicBezTo>
                    <a:pt x="10602" y="7709"/>
                    <a:pt x="10783" y="7808"/>
                    <a:pt x="10898" y="7956"/>
                  </a:cubicBezTo>
                  <a:cubicBezTo>
                    <a:pt x="11029" y="8104"/>
                    <a:pt x="11177" y="8219"/>
                    <a:pt x="11358" y="8301"/>
                  </a:cubicBezTo>
                  <a:cubicBezTo>
                    <a:pt x="11440" y="8334"/>
                    <a:pt x="11539" y="8367"/>
                    <a:pt x="11621" y="8383"/>
                  </a:cubicBezTo>
                  <a:cubicBezTo>
                    <a:pt x="11835" y="8465"/>
                    <a:pt x="12065" y="8498"/>
                    <a:pt x="12295" y="8515"/>
                  </a:cubicBezTo>
                  <a:cubicBezTo>
                    <a:pt x="12410" y="8515"/>
                    <a:pt x="12525" y="8482"/>
                    <a:pt x="12624" y="8399"/>
                  </a:cubicBezTo>
                  <a:cubicBezTo>
                    <a:pt x="12739" y="8301"/>
                    <a:pt x="12887" y="8235"/>
                    <a:pt x="13035" y="8169"/>
                  </a:cubicBezTo>
                  <a:cubicBezTo>
                    <a:pt x="13100" y="8153"/>
                    <a:pt x="13166" y="8120"/>
                    <a:pt x="13232" y="8087"/>
                  </a:cubicBezTo>
                  <a:cubicBezTo>
                    <a:pt x="13232" y="7906"/>
                    <a:pt x="13281" y="7726"/>
                    <a:pt x="13380" y="7561"/>
                  </a:cubicBezTo>
                  <a:cubicBezTo>
                    <a:pt x="13610" y="7150"/>
                    <a:pt x="13742" y="7101"/>
                    <a:pt x="14021" y="7035"/>
                  </a:cubicBezTo>
                  <a:cubicBezTo>
                    <a:pt x="14185" y="6986"/>
                    <a:pt x="14333" y="6937"/>
                    <a:pt x="14481" y="6887"/>
                  </a:cubicBezTo>
                  <a:cubicBezTo>
                    <a:pt x="14596" y="6838"/>
                    <a:pt x="14695" y="6789"/>
                    <a:pt x="14810" y="6739"/>
                  </a:cubicBezTo>
                  <a:cubicBezTo>
                    <a:pt x="14826" y="6624"/>
                    <a:pt x="14892" y="6509"/>
                    <a:pt x="14974" y="6411"/>
                  </a:cubicBezTo>
                  <a:cubicBezTo>
                    <a:pt x="14991" y="6394"/>
                    <a:pt x="15007" y="6361"/>
                    <a:pt x="15024" y="6345"/>
                  </a:cubicBezTo>
                  <a:cubicBezTo>
                    <a:pt x="14991" y="6246"/>
                    <a:pt x="14958" y="6148"/>
                    <a:pt x="14925" y="6049"/>
                  </a:cubicBezTo>
                  <a:cubicBezTo>
                    <a:pt x="14859" y="5885"/>
                    <a:pt x="14777" y="5671"/>
                    <a:pt x="14695" y="5375"/>
                  </a:cubicBezTo>
                  <a:cubicBezTo>
                    <a:pt x="14678" y="5309"/>
                    <a:pt x="14646" y="5244"/>
                    <a:pt x="14629" y="5178"/>
                  </a:cubicBezTo>
                  <a:lnTo>
                    <a:pt x="14613" y="5178"/>
                  </a:lnTo>
                  <a:cubicBezTo>
                    <a:pt x="14481" y="5277"/>
                    <a:pt x="14333" y="5326"/>
                    <a:pt x="14169" y="5326"/>
                  </a:cubicBezTo>
                  <a:cubicBezTo>
                    <a:pt x="14120" y="5326"/>
                    <a:pt x="14054" y="5326"/>
                    <a:pt x="14005" y="5309"/>
                  </a:cubicBezTo>
                  <a:cubicBezTo>
                    <a:pt x="13396" y="5145"/>
                    <a:pt x="13462" y="4586"/>
                    <a:pt x="13495" y="4257"/>
                  </a:cubicBezTo>
                  <a:cubicBezTo>
                    <a:pt x="13511" y="4159"/>
                    <a:pt x="13511" y="4077"/>
                    <a:pt x="13511" y="3978"/>
                  </a:cubicBezTo>
                  <a:cubicBezTo>
                    <a:pt x="13511" y="3584"/>
                    <a:pt x="13725" y="2975"/>
                    <a:pt x="14218" y="1973"/>
                  </a:cubicBezTo>
                  <a:cubicBezTo>
                    <a:pt x="14284" y="1825"/>
                    <a:pt x="14300" y="1792"/>
                    <a:pt x="14005" y="1513"/>
                  </a:cubicBezTo>
                  <a:cubicBezTo>
                    <a:pt x="13857" y="1381"/>
                    <a:pt x="13725" y="1233"/>
                    <a:pt x="13626" y="1069"/>
                  </a:cubicBezTo>
                  <a:cubicBezTo>
                    <a:pt x="13363" y="609"/>
                    <a:pt x="12969" y="263"/>
                    <a:pt x="12492" y="50"/>
                  </a:cubicBezTo>
                  <a:cubicBezTo>
                    <a:pt x="12427" y="17"/>
                    <a:pt x="12361" y="0"/>
                    <a:pt x="1227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8"/>
            <p:cNvSpPr/>
            <p:nvPr/>
          </p:nvSpPr>
          <p:spPr>
            <a:xfrm>
              <a:off x="6932467" y="2916610"/>
              <a:ext cx="420842" cy="331446"/>
            </a:xfrm>
            <a:custGeom>
              <a:avLst/>
              <a:gdLst/>
              <a:ahLst/>
              <a:cxnLst/>
              <a:rect l="l" t="t" r="r" b="b"/>
              <a:pathLst>
                <a:path w="13233" h="10422" extrusionOk="0">
                  <a:moveTo>
                    <a:pt x="7578" y="0"/>
                  </a:moveTo>
                  <a:cubicBezTo>
                    <a:pt x="7578" y="0"/>
                    <a:pt x="7578" y="0"/>
                    <a:pt x="7562" y="17"/>
                  </a:cubicBezTo>
                  <a:lnTo>
                    <a:pt x="7545" y="50"/>
                  </a:lnTo>
                  <a:cubicBezTo>
                    <a:pt x="7529" y="50"/>
                    <a:pt x="7513" y="66"/>
                    <a:pt x="7496" y="66"/>
                  </a:cubicBezTo>
                  <a:lnTo>
                    <a:pt x="7463" y="66"/>
                  </a:lnTo>
                  <a:cubicBezTo>
                    <a:pt x="7447" y="83"/>
                    <a:pt x="7430" y="83"/>
                    <a:pt x="7414" y="83"/>
                  </a:cubicBezTo>
                  <a:lnTo>
                    <a:pt x="7348" y="83"/>
                  </a:lnTo>
                  <a:cubicBezTo>
                    <a:pt x="7282" y="83"/>
                    <a:pt x="7233" y="83"/>
                    <a:pt x="7184" y="66"/>
                  </a:cubicBezTo>
                  <a:cubicBezTo>
                    <a:pt x="7102" y="58"/>
                    <a:pt x="7015" y="54"/>
                    <a:pt x="6929" y="54"/>
                  </a:cubicBezTo>
                  <a:cubicBezTo>
                    <a:pt x="6843" y="54"/>
                    <a:pt x="6756" y="58"/>
                    <a:pt x="6674" y="66"/>
                  </a:cubicBezTo>
                  <a:cubicBezTo>
                    <a:pt x="6609" y="83"/>
                    <a:pt x="6526" y="83"/>
                    <a:pt x="6493" y="99"/>
                  </a:cubicBezTo>
                  <a:cubicBezTo>
                    <a:pt x="6444" y="230"/>
                    <a:pt x="6313" y="493"/>
                    <a:pt x="5820" y="987"/>
                  </a:cubicBezTo>
                  <a:cubicBezTo>
                    <a:pt x="5639" y="1167"/>
                    <a:pt x="5458" y="1365"/>
                    <a:pt x="5294" y="1578"/>
                  </a:cubicBezTo>
                  <a:cubicBezTo>
                    <a:pt x="5294" y="1710"/>
                    <a:pt x="5244" y="1841"/>
                    <a:pt x="5146" y="1956"/>
                  </a:cubicBezTo>
                  <a:cubicBezTo>
                    <a:pt x="5047" y="2071"/>
                    <a:pt x="4932" y="2186"/>
                    <a:pt x="4800" y="2186"/>
                  </a:cubicBezTo>
                  <a:cubicBezTo>
                    <a:pt x="4735" y="2186"/>
                    <a:pt x="4685" y="2154"/>
                    <a:pt x="4620" y="2121"/>
                  </a:cubicBezTo>
                  <a:cubicBezTo>
                    <a:pt x="4554" y="2088"/>
                    <a:pt x="4488" y="2055"/>
                    <a:pt x="4422" y="2039"/>
                  </a:cubicBezTo>
                  <a:cubicBezTo>
                    <a:pt x="4373" y="2039"/>
                    <a:pt x="4340" y="2039"/>
                    <a:pt x="4291" y="2022"/>
                  </a:cubicBezTo>
                  <a:lnTo>
                    <a:pt x="4291" y="2022"/>
                  </a:lnTo>
                  <a:cubicBezTo>
                    <a:pt x="4340" y="2219"/>
                    <a:pt x="4357" y="2417"/>
                    <a:pt x="4324" y="2597"/>
                  </a:cubicBezTo>
                  <a:cubicBezTo>
                    <a:pt x="4307" y="2811"/>
                    <a:pt x="4291" y="2975"/>
                    <a:pt x="4275" y="3107"/>
                  </a:cubicBezTo>
                  <a:cubicBezTo>
                    <a:pt x="4225" y="3567"/>
                    <a:pt x="4209" y="3863"/>
                    <a:pt x="3913" y="4257"/>
                  </a:cubicBezTo>
                  <a:lnTo>
                    <a:pt x="3880" y="4307"/>
                  </a:lnTo>
                  <a:cubicBezTo>
                    <a:pt x="3798" y="4438"/>
                    <a:pt x="3650" y="4520"/>
                    <a:pt x="3502" y="4537"/>
                  </a:cubicBezTo>
                  <a:cubicBezTo>
                    <a:pt x="3338" y="4520"/>
                    <a:pt x="3206" y="4438"/>
                    <a:pt x="3124" y="4307"/>
                  </a:cubicBezTo>
                  <a:cubicBezTo>
                    <a:pt x="3075" y="4257"/>
                    <a:pt x="3025" y="4225"/>
                    <a:pt x="2976" y="4192"/>
                  </a:cubicBezTo>
                  <a:cubicBezTo>
                    <a:pt x="2894" y="4126"/>
                    <a:pt x="2861" y="4110"/>
                    <a:pt x="2861" y="4110"/>
                  </a:cubicBezTo>
                  <a:cubicBezTo>
                    <a:pt x="2812" y="4126"/>
                    <a:pt x="2762" y="4126"/>
                    <a:pt x="2729" y="4142"/>
                  </a:cubicBezTo>
                  <a:cubicBezTo>
                    <a:pt x="2647" y="4159"/>
                    <a:pt x="2516" y="4192"/>
                    <a:pt x="2319" y="4225"/>
                  </a:cubicBezTo>
                  <a:lnTo>
                    <a:pt x="2203" y="4241"/>
                  </a:lnTo>
                  <a:lnTo>
                    <a:pt x="2203" y="4257"/>
                  </a:lnTo>
                  <a:cubicBezTo>
                    <a:pt x="2220" y="4931"/>
                    <a:pt x="2121" y="5605"/>
                    <a:pt x="1941" y="6263"/>
                  </a:cubicBezTo>
                  <a:cubicBezTo>
                    <a:pt x="1661" y="7347"/>
                    <a:pt x="1546" y="7660"/>
                    <a:pt x="1299" y="7660"/>
                  </a:cubicBezTo>
                  <a:cubicBezTo>
                    <a:pt x="1217" y="7643"/>
                    <a:pt x="1152" y="7610"/>
                    <a:pt x="1086" y="7561"/>
                  </a:cubicBezTo>
                  <a:cubicBezTo>
                    <a:pt x="1069" y="7545"/>
                    <a:pt x="1053" y="7528"/>
                    <a:pt x="1037" y="7528"/>
                  </a:cubicBezTo>
                  <a:cubicBezTo>
                    <a:pt x="1037" y="7528"/>
                    <a:pt x="971" y="7528"/>
                    <a:pt x="856" y="7676"/>
                  </a:cubicBezTo>
                  <a:cubicBezTo>
                    <a:pt x="543" y="8021"/>
                    <a:pt x="445" y="8104"/>
                    <a:pt x="330" y="8104"/>
                  </a:cubicBezTo>
                  <a:cubicBezTo>
                    <a:pt x="264" y="8104"/>
                    <a:pt x="198" y="8071"/>
                    <a:pt x="149" y="8021"/>
                  </a:cubicBezTo>
                  <a:cubicBezTo>
                    <a:pt x="132" y="8021"/>
                    <a:pt x="116" y="8021"/>
                    <a:pt x="100" y="8038"/>
                  </a:cubicBezTo>
                  <a:cubicBezTo>
                    <a:pt x="132" y="8104"/>
                    <a:pt x="149" y="8186"/>
                    <a:pt x="198" y="8284"/>
                  </a:cubicBezTo>
                  <a:cubicBezTo>
                    <a:pt x="330" y="8597"/>
                    <a:pt x="330" y="8958"/>
                    <a:pt x="215" y="9287"/>
                  </a:cubicBezTo>
                  <a:cubicBezTo>
                    <a:pt x="198" y="9451"/>
                    <a:pt x="132" y="9616"/>
                    <a:pt x="1" y="9747"/>
                  </a:cubicBezTo>
                  <a:cubicBezTo>
                    <a:pt x="34" y="9797"/>
                    <a:pt x="67" y="9862"/>
                    <a:pt x="116" y="9912"/>
                  </a:cubicBezTo>
                  <a:lnTo>
                    <a:pt x="149" y="9961"/>
                  </a:lnTo>
                  <a:lnTo>
                    <a:pt x="248" y="10421"/>
                  </a:lnTo>
                  <a:lnTo>
                    <a:pt x="823" y="10421"/>
                  </a:lnTo>
                  <a:cubicBezTo>
                    <a:pt x="1086" y="10405"/>
                    <a:pt x="1365" y="10372"/>
                    <a:pt x="1645" y="10322"/>
                  </a:cubicBezTo>
                  <a:lnTo>
                    <a:pt x="2088" y="10257"/>
                  </a:lnTo>
                  <a:cubicBezTo>
                    <a:pt x="3009" y="10109"/>
                    <a:pt x="3683" y="10010"/>
                    <a:pt x="4242" y="9616"/>
                  </a:cubicBezTo>
                  <a:cubicBezTo>
                    <a:pt x="4390" y="9517"/>
                    <a:pt x="4521" y="9369"/>
                    <a:pt x="4620" y="9205"/>
                  </a:cubicBezTo>
                  <a:cubicBezTo>
                    <a:pt x="4768" y="8942"/>
                    <a:pt x="4916" y="8843"/>
                    <a:pt x="5409" y="8843"/>
                  </a:cubicBezTo>
                  <a:cubicBezTo>
                    <a:pt x="5449" y="8840"/>
                    <a:pt x="5491" y="8837"/>
                    <a:pt x="5532" y="8837"/>
                  </a:cubicBezTo>
                  <a:cubicBezTo>
                    <a:pt x="5676" y="8837"/>
                    <a:pt x="5824" y="8862"/>
                    <a:pt x="5951" y="8925"/>
                  </a:cubicBezTo>
                  <a:lnTo>
                    <a:pt x="6000" y="8925"/>
                  </a:lnTo>
                  <a:cubicBezTo>
                    <a:pt x="6198" y="8909"/>
                    <a:pt x="6395" y="8876"/>
                    <a:pt x="6609" y="8843"/>
                  </a:cubicBezTo>
                  <a:cubicBezTo>
                    <a:pt x="6806" y="8810"/>
                    <a:pt x="7003" y="8777"/>
                    <a:pt x="7184" y="8695"/>
                  </a:cubicBezTo>
                  <a:cubicBezTo>
                    <a:pt x="7299" y="8646"/>
                    <a:pt x="7365" y="8613"/>
                    <a:pt x="8285" y="8498"/>
                  </a:cubicBezTo>
                  <a:cubicBezTo>
                    <a:pt x="8647" y="8465"/>
                    <a:pt x="8992" y="8383"/>
                    <a:pt x="9321" y="8219"/>
                  </a:cubicBezTo>
                  <a:cubicBezTo>
                    <a:pt x="9419" y="8169"/>
                    <a:pt x="9534" y="8136"/>
                    <a:pt x="9666" y="8136"/>
                  </a:cubicBezTo>
                  <a:cubicBezTo>
                    <a:pt x="9929" y="8153"/>
                    <a:pt x="10192" y="8202"/>
                    <a:pt x="10455" y="8268"/>
                  </a:cubicBezTo>
                  <a:cubicBezTo>
                    <a:pt x="11014" y="8399"/>
                    <a:pt x="11392" y="8465"/>
                    <a:pt x="11622" y="8498"/>
                  </a:cubicBezTo>
                  <a:cubicBezTo>
                    <a:pt x="11819" y="8498"/>
                    <a:pt x="12000" y="8564"/>
                    <a:pt x="12148" y="8679"/>
                  </a:cubicBezTo>
                  <a:lnTo>
                    <a:pt x="12246" y="8613"/>
                  </a:lnTo>
                  <a:cubicBezTo>
                    <a:pt x="12452" y="8466"/>
                    <a:pt x="12723" y="8293"/>
                    <a:pt x="12954" y="8293"/>
                  </a:cubicBezTo>
                  <a:cubicBezTo>
                    <a:pt x="12982" y="8293"/>
                    <a:pt x="13009" y="8296"/>
                    <a:pt x="13035" y="8301"/>
                  </a:cubicBezTo>
                  <a:cubicBezTo>
                    <a:pt x="13101" y="8317"/>
                    <a:pt x="13167" y="8334"/>
                    <a:pt x="13232" y="8367"/>
                  </a:cubicBezTo>
                  <a:cubicBezTo>
                    <a:pt x="13216" y="8054"/>
                    <a:pt x="13167" y="7758"/>
                    <a:pt x="13068" y="7479"/>
                  </a:cubicBezTo>
                  <a:cubicBezTo>
                    <a:pt x="13052" y="7413"/>
                    <a:pt x="13019" y="7364"/>
                    <a:pt x="13002" y="7315"/>
                  </a:cubicBezTo>
                  <a:lnTo>
                    <a:pt x="12986" y="7315"/>
                  </a:lnTo>
                  <a:cubicBezTo>
                    <a:pt x="12887" y="7315"/>
                    <a:pt x="12789" y="7282"/>
                    <a:pt x="12690" y="7232"/>
                  </a:cubicBezTo>
                  <a:cubicBezTo>
                    <a:pt x="12690" y="7265"/>
                    <a:pt x="12674" y="7315"/>
                    <a:pt x="12657" y="7347"/>
                  </a:cubicBezTo>
                  <a:cubicBezTo>
                    <a:pt x="12591" y="7495"/>
                    <a:pt x="12460" y="7610"/>
                    <a:pt x="12296" y="7610"/>
                  </a:cubicBezTo>
                  <a:cubicBezTo>
                    <a:pt x="12213" y="7610"/>
                    <a:pt x="12115" y="7594"/>
                    <a:pt x="12049" y="7561"/>
                  </a:cubicBezTo>
                  <a:cubicBezTo>
                    <a:pt x="11868" y="7512"/>
                    <a:pt x="11704" y="7479"/>
                    <a:pt x="11523" y="7479"/>
                  </a:cubicBezTo>
                  <a:cubicBezTo>
                    <a:pt x="11293" y="7479"/>
                    <a:pt x="11112" y="7463"/>
                    <a:pt x="11030" y="7315"/>
                  </a:cubicBezTo>
                  <a:cubicBezTo>
                    <a:pt x="10964" y="7216"/>
                    <a:pt x="10948" y="7101"/>
                    <a:pt x="10981" y="7002"/>
                  </a:cubicBezTo>
                  <a:cubicBezTo>
                    <a:pt x="10981" y="6986"/>
                    <a:pt x="10981" y="6969"/>
                    <a:pt x="10981" y="6969"/>
                  </a:cubicBezTo>
                  <a:cubicBezTo>
                    <a:pt x="10981" y="6953"/>
                    <a:pt x="10964" y="6937"/>
                    <a:pt x="10964" y="6937"/>
                  </a:cubicBezTo>
                  <a:cubicBezTo>
                    <a:pt x="10898" y="6805"/>
                    <a:pt x="10783" y="6690"/>
                    <a:pt x="10652" y="6624"/>
                  </a:cubicBezTo>
                  <a:lnTo>
                    <a:pt x="10537" y="6559"/>
                  </a:lnTo>
                  <a:cubicBezTo>
                    <a:pt x="10422" y="6509"/>
                    <a:pt x="10290" y="6493"/>
                    <a:pt x="10159" y="6493"/>
                  </a:cubicBezTo>
                  <a:cubicBezTo>
                    <a:pt x="10134" y="6495"/>
                    <a:pt x="10109" y="6496"/>
                    <a:pt x="10084" y="6496"/>
                  </a:cubicBezTo>
                  <a:cubicBezTo>
                    <a:pt x="9916" y="6496"/>
                    <a:pt x="9760" y="6447"/>
                    <a:pt x="9616" y="6361"/>
                  </a:cubicBezTo>
                  <a:cubicBezTo>
                    <a:pt x="9551" y="6279"/>
                    <a:pt x="9501" y="6181"/>
                    <a:pt x="9501" y="6065"/>
                  </a:cubicBezTo>
                  <a:cubicBezTo>
                    <a:pt x="9501" y="5835"/>
                    <a:pt x="9682" y="5687"/>
                    <a:pt x="9863" y="5523"/>
                  </a:cubicBezTo>
                  <a:cubicBezTo>
                    <a:pt x="9912" y="5490"/>
                    <a:pt x="9978" y="5441"/>
                    <a:pt x="9994" y="5408"/>
                  </a:cubicBezTo>
                  <a:cubicBezTo>
                    <a:pt x="10044" y="5342"/>
                    <a:pt x="10126" y="5293"/>
                    <a:pt x="10225" y="5293"/>
                  </a:cubicBezTo>
                  <a:cubicBezTo>
                    <a:pt x="10389" y="5326"/>
                    <a:pt x="10537" y="5375"/>
                    <a:pt x="10685" y="5457"/>
                  </a:cubicBezTo>
                  <a:cubicBezTo>
                    <a:pt x="10800" y="5507"/>
                    <a:pt x="10915" y="5572"/>
                    <a:pt x="11046" y="5605"/>
                  </a:cubicBezTo>
                  <a:cubicBezTo>
                    <a:pt x="11276" y="5720"/>
                    <a:pt x="11490" y="5885"/>
                    <a:pt x="11638" y="6098"/>
                  </a:cubicBezTo>
                  <a:lnTo>
                    <a:pt x="11720" y="6197"/>
                  </a:lnTo>
                  <a:cubicBezTo>
                    <a:pt x="11786" y="6115"/>
                    <a:pt x="11835" y="6049"/>
                    <a:pt x="11918" y="5950"/>
                  </a:cubicBezTo>
                  <a:lnTo>
                    <a:pt x="12164" y="5671"/>
                  </a:lnTo>
                  <a:lnTo>
                    <a:pt x="12082" y="5638"/>
                  </a:lnTo>
                  <a:cubicBezTo>
                    <a:pt x="11901" y="5589"/>
                    <a:pt x="11737" y="5523"/>
                    <a:pt x="11572" y="5424"/>
                  </a:cubicBezTo>
                  <a:cubicBezTo>
                    <a:pt x="11375" y="5309"/>
                    <a:pt x="11244" y="5227"/>
                    <a:pt x="11211" y="5046"/>
                  </a:cubicBezTo>
                  <a:cubicBezTo>
                    <a:pt x="11211" y="5014"/>
                    <a:pt x="11211" y="4981"/>
                    <a:pt x="11211" y="4948"/>
                  </a:cubicBezTo>
                  <a:cubicBezTo>
                    <a:pt x="11145" y="4866"/>
                    <a:pt x="11096" y="4767"/>
                    <a:pt x="11096" y="4652"/>
                  </a:cubicBezTo>
                  <a:cubicBezTo>
                    <a:pt x="11079" y="4537"/>
                    <a:pt x="11129" y="4405"/>
                    <a:pt x="11211" y="4323"/>
                  </a:cubicBezTo>
                  <a:cubicBezTo>
                    <a:pt x="11244" y="4274"/>
                    <a:pt x="11260" y="4241"/>
                    <a:pt x="11276" y="4192"/>
                  </a:cubicBezTo>
                  <a:cubicBezTo>
                    <a:pt x="11309" y="4110"/>
                    <a:pt x="11326" y="4093"/>
                    <a:pt x="11326" y="4077"/>
                  </a:cubicBezTo>
                  <a:cubicBezTo>
                    <a:pt x="11326" y="4060"/>
                    <a:pt x="11342" y="3994"/>
                    <a:pt x="11392" y="3847"/>
                  </a:cubicBezTo>
                  <a:cubicBezTo>
                    <a:pt x="11260" y="3781"/>
                    <a:pt x="11161" y="3682"/>
                    <a:pt x="11079" y="3567"/>
                  </a:cubicBezTo>
                  <a:lnTo>
                    <a:pt x="11046" y="3518"/>
                  </a:lnTo>
                  <a:cubicBezTo>
                    <a:pt x="10970" y="3562"/>
                    <a:pt x="10893" y="3576"/>
                    <a:pt x="10816" y="3576"/>
                  </a:cubicBezTo>
                  <a:cubicBezTo>
                    <a:pt x="10778" y="3576"/>
                    <a:pt x="10740" y="3573"/>
                    <a:pt x="10701" y="3567"/>
                  </a:cubicBezTo>
                  <a:cubicBezTo>
                    <a:pt x="10488" y="3534"/>
                    <a:pt x="10290" y="3452"/>
                    <a:pt x="10126" y="3304"/>
                  </a:cubicBezTo>
                  <a:cubicBezTo>
                    <a:pt x="10027" y="3222"/>
                    <a:pt x="9896" y="3156"/>
                    <a:pt x="9781" y="3090"/>
                  </a:cubicBezTo>
                  <a:cubicBezTo>
                    <a:pt x="9633" y="3025"/>
                    <a:pt x="9551" y="2992"/>
                    <a:pt x="9485" y="2959"/>
                  </a:cubicBezTo>
                  <a:cubicBezTo>
                    <a:pt x="9304" y="2860"/>
                    <a:pt x="9090" y="2811"/>
                    <a:pt x="8893" y="2795"/>
                  </a:cubicBezTo>
                  <a:lnTo>
                    <a:pt x="8729" y="2778"/>
                  </a:lnTo>
                  <a:cubicBezTo>
                    <a:pt x="8548" y="2745"/>
                    <a:pt x="8400" y="2729"/>
                    <a:pt x="8367" y="2532"/>
                  </a:cubicBezTo>
                  <a:lnTo>
                    <a:pt x="8301" y="2482"/>
                  </a:lnTo>
                  <a:cubicBezTo>
                    <a:pt x="8170" y="2384"/>
                    <a:pt x="8104" y="2203"/>
                    <a:pt x="8121" y="2039"/>
                  </a:cubicBezTo>
                  <a:cubicBezTo>
                    <a:pt x="8137" y="1858"/>
                    <a:pt x="8252" y="1693"/>
                    <a:pt x="8400" y="1611"/>
                  </a:cubicBezTo>
                  <a:lnTo>
                    <a:pt x="8466" y="1578"/>
                  </a:lnTo>
                  <a:cubicBezTo>
                    <a:pt x="8499" y="1397"/>
                    <a:pt x="8564" y="1233"/>
                    <a:pt x="8647" y="1085"/>
                  </a:cubicBezTo>
                  <a:cubicBezTo>
                    <a:pt x="8729" y="937"/>
                    <a:pt x="8712" y="822"/>
                    <a:pt x="8614" y="329"/>
                  </a:cubicBezTo>
                  <a:cubicBezTo>
                    <a:pt x="8597" y="313"/>
                    <a:pt x="8597" y="280"/>
                    <a:pt x="8597" y="263"/>
                  </a:cubicBezTo>
                  <a:lnTo>
                    <a:pt x="8499" y="263"/>
                  </a:lnTo>
                  <a:cubicBezTo>
                    <a:pt x="8425" y="278"/>
                    <a:pt x="8351" y="286"/>
                    <a:pt x="8279" y="286"/>
                  </a:cubicBezTo>
                  <a:cubicBezTo>
                    <a:pt x="8190" y="286"/>
                    <a:pt x="8103" y="274"/>
                    <a:pt x="8022" y="247"/>
                  </a:cubicBezTo>
                  <a:cubicBezTo>
                    <a:pt x="7874" y="198"/>
                    <a:pt x="7710" y="115"/>
                    <a:pt x="7578"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8"/>
            <p:cNvSpPr/>
            <p:nvPr/>
          </p:nvSpPr>
          <p:spPr>
            <a:xfrm>
              <a:off x="6770420" y="2851250"/>
              <a:ext cx="391044" cy="342418"/>
            </a:xfrm>
            <a:custGeom>
              <a:avLst/>
              <a:gdLst/>
              <a:ahLst/>
              <a:cxnLst/>
              <a:rect l="l" t="t" r="r" b="b"/>
              <a:pathLst>
                <a:path w="12296" h="10767" extrusionOk="0">
                  <a:moveTo>
                    <a:pt x="11457" y="1"/>
                  </a:moveTo>
                  <a:lnTo>
                    <a:pt x="11457" y="1"/>
                  </a:lnTo>
                  <a:cubicBezTo>
                    <a:pt x="11342" y="50"/>
                    <a:pt x="11145" y="132"/>
                    <a:pt x="10865" y="297"/>
                  </a:cubicBezTo>
                  <a:cubicBezTo>
                    <a:pt x="10043" y="724"/>
                    <a:pt x="9780" y="1020"/>
                    <a:pt x="9600" y="1217"/>
                  </a:cubicBezTo>
                  <a:cubicBezTo>
                    <a:pt x="9421" y="1456"/>
                    <a:pt x="9133" y="1600"/>
                    <a:pt x="8836" y="1600"/>
                  </a:cubicBezTo>
                  <a:cubicBezTo>
                    <a:pt x="8806" y="1600"/>
                    <a:pt x="8775" y="1598"/>
                    <a:pt x="8745" y="1595"/>
                  </a:cubicBezTo>
                  <a:lnTo>
                    <a:pt x="8548" y="1595"/>
                  </a:lnTo>
                  <a:cubicBezTo>
                    <a:pt x="8268" y="1612"/>
                    <a:pt x="7993" y="1620"/>
                    <a:pt x="7720" y="1620"/>
                  </a:cubicBezTo>
                  <a:cubicBezTo>
                    <a:pt x="7446" y="1620"/>
                    <a:pt x="7175" y="1612"/>
                    <a:pt x="6904" y="1595"/>
                  </a:cubicBezTo>
                  <a:lnTo>
                    <a:pt x="6575" y="1595"/>
                  </a:lnTo>
                  <a:cubicBezTo>
                    <a:pt x="6099" y="1595"/>
                    <a:pt x="5753" y="1562"/>
                    <a:pt x="5474" y="1546"/>
                  </a:cubicBezTo>
                  <a:cubicBezTo>
                    <a:pt x="5243" y="1533"/>
                    <a:pt x="5062" y="1523"/>
                    <a:pt x="4904" y="1523"/>
                  </a:cubicBezTo>
                  <a:cubicBezTo>
                    <a:pt x="4657" y="1523"/>
                    <a:pt x="4465" y="1548"/>
                    <a:pt x="4225" y="1628"/>
                  </a:cubicBezTo>
                  <a:cubicBezTo>
                    <a:pt x="4119" y="1660"/>
                    <a:pt x="4013" y="1678"/>
                    <a:pt x="3906" y="1678"/>
                  </a:cubicBezTo>
                  <a:cubicBezTo>
                    <a:pt x="3848" y="1678"/>
                    <a:pt x="3790" y="1673"/>
                    <a:pt x="3732" y="1661"/>
                  </a:cubicBezTo>
                  <a:lnTo>
                    <a:pt x="3732" y="1743"/>
                  </a:lnTo>
                  <a:cubicBezTo>
                    <a:pt x="3765" y="2072"/>
                    <a:pt x="3535" y="2203"/>
                    <a:pt x="3337" y="2302"/>
                  </a:cubicBezTo>
                  <a:cubicBezTo>
                    <a:pt x="3272" y="2351"/>
                    <a:pt x="3189" y="2401"/>
                    <a:pt x="3107" y="2450"/>
                  </a:cubicBezTo>
                  <a:cubicBezTo>
                    <a:pt x="2844" y="2631"/>
                    <a:pt x="2598" y="2927"/>
                    <a:pt x="2483" y="3551"/>
                  </a:cubicBezTo>
                  <a:lnTo>
                    <a:pt x="2450" y="3715"/>
                  </a:lnTo>
                  <a:lnTo>
                    <a:pt x="2335" y="3748"/>
                  </a:lnTo>
                  <a:cubicBezTo>
                    <a:pt x="2088" y="3847"/>
                    <a:pt x="1381" y="4159"/>
                    <a:pt x="1135" y="4570"/>
                  </a:cubicBezTo>
                  <a:cubicBezTo>
                    <a:pt x="888" y="4981"/>
                    <a:pt x="970" y="5639"/>
                    <a:pt x="1053" y="6066"/>
                  </a:cubicBezTo>
                  <a:lnTo>
                    <a:pt x="1069" y="6181"/>
                  </a:lnTo>
                  <a:cubicBezTo>
                    <a:pt x="1151" y="6674"/>
                    <a:pt x="625" y="7151"/>
                    <a:pt x="1" y="7414"/>
                  </a:cubicBezTo>
                  <a:cubicBezTo>
                    <a:pt x="1" y="7430"/>
                    <a:pt x="1" y="7447"/>
                    <a:pt x="17" y="7463"/>
                  </a:cubicBezTo>
                  <a:lnTo>
                    <a:pt x="34" y="7529"/>
                  </a:lnTo>
                  <a:cubicBezTo>
                    <a:pt x="50" y="7545"/>
                    <a:pt x="66" y="7578"/>
                    <a:pt x="66" y="7611"/>
                  </a:cubicBezTo>
                  <a:cubicBezTo>
                    <a:pt x="66" y="7627"/>
                    <a:pt x="83" y="7644"/>
                    <a:pt x="83" y="7660"/>
                  </a:cubicBezTo>
                  <a:cubicBezTo>
                    <a:pt x="83" y="7677"/>
                    <a:pt x="83" y="7710"/>
                    <a:pt x="99" y="7742"/>
                  </a:cubicBezTo>
                  <a:lnTo>
                    <a:pt x="99" y="7792"/>
                  </a:lnTo>
                  <a:cubicBezTo>
                    <a:pt x="99" y="7825"/>
                    <a:pt x="99" y="7874"/>
                    <a:pt x="99" y="7907"/>
                  </a:cubicBezTo>
                  <a:lnTo>
                    <a:pt x="181" y="7940"/>
                  </a:lnTo>
                  <a:cubicBezTo>
                    <a:pt x="272" y="7967"/>
                    <a:pt x="362" y="7979"/>
                    <a:pt x="456" y="7979"/>
                  </a:cubicBezTo>
                  <a:cubicBezTo>
                    <a:pt x="532" y="7979"/>
                    <a:pt x="610" y="7971"/>
                    <a:pt x="691" y="7956"/>
                  </a:cubicBezTo>
                  <a:cubicBezTo>
                    <a:pt x="740" y="7940"/>
                    <a:pt x="773" y="7940"/>
                    <a:pt x="822" y="7940"/>
                  </a:cubicBezTo>
                  <a:cubicBezTo>
                    <a:pt x="1085" y="7940"/>
                    <a:pt x="1184" y="8219"/>
                    <a:pt x="1233" y="8400"/>
                  </a:cubicBezTo>
                  <a:cubicBezTo>
                    <a:pt x="1299" y="8564"/>
                    <a:pt x="1332" y="8581"/>
                    <a:pt x="1348" y="8597"/>
                  </a:cubicBezTo>
                  <a:cubicBezTo>
                    <a:pt x="1579" y="8761"/>
                    <a:pt x="1513" y="8992"/>
                    <a:pt x="1431" y="9337"/>
                  </a:cubicBezTo>
                  <a:cubicBezTo>
                    <a:pt x="1398" y="9435"/>
                    <a:pt x="1381" y="9567"/>
                    <a:pt x="1381" y="9682"/>
                  </a:cubicBezTo>
                  <a:lnTo>
                    <a:pt x="1398" y="9715"/>
                  </a:lnTo>
                  <a:lnTo>
                    <a:pt x="1414" y="9731"/>
                  </a:lnTo>
                  <a:cubicBezTo>
                    <a:pt x="1546" y="9945"/>
                    <a:pt x="1726" y="10109"/>
                    <a:pt x="1940" y="10224"/>
                  </a:cubicBezTo>
                  <a:cubicBezTo>
                    <a:pt x="2105" y="10290"/>
                    <a:pt x="2252" y="10389"/>
                    <a:pt x="2384" y="10504"/>
                  </a:cubicBezTo>
                  <a:cubicBezTo>
                    <a:pt x="2532" y="10635"/>
                    <a:pt x="2713" y="10734"/>
                    <a:pt x="2910" y="10767"/>
                  </a:cubicBezTo>
                  <a:cubicBezTo>
                    <a:pt x="2926" y="10767"/>
                    <a:pt x="2959" y="10750"/>
                    <a:pt x="2976" y="10750"/>
                  </a:cubicBezTo>
                  <a:lnTo>
                    <a:pt x="2992" y="10750"/>
                  </a:lnTo>
                  <a:cubicBezTo>
                    <a:pt x="3058" y="10553"/>
                    <a:pt x="3239" y="10422"/>
                    <a:pt x="3682" y="10208"/>
                  </a:cubicBezTo>
                  <a:cubicBezTo>
                    <a:pt x="4159" y="9978"/>
                    <a:pt x="4323" y="9912"/>
                    <a:pt x="4455" y="9863"/>
                  </a:cubicBezTo>
                  <a:cubicBezTo>
                    <a:pt x="4570" y="9813"/>
                    <a:pt x="4702" y="9764"/>
                    <a:pt x="4817" y="9698"/>
                  </a:cubicBezTo>
                  <a:lnTo>
                    <a:pt x="4932" y="9633"/>
                  </a:lnTo>
                  <a:cubicBezTo>
                    <a:pt x="5072" y="9567"/>
                    <a:pt x="5186" y="9539"/>
                    <a:pt x="5273" y="9539"/>
                  </a:cubicBezTo>
                  <a:cubicBezTo>
                    <a:pt x="5339" y="9539"/>
                    <a:pt x="5389" y="9555"/>
                    <a:pt x="5425" y="9583"/>
                  </a:cubicBezTo>
                  <a:cubicBezTo>
                    <a:pt x="5474" y="9534"/>
                    <a:pt x="5540" y="9452"/>
                    <a:pt x="5655" y="9337"/>
                  </a:cubicBezTo>
                  <a:cubicBezTo>
                    <a:pt x="5688" y="9287"/>
                    <a:pt x="5737" y="9238"/>
                    <a:pt x="5786" y="9205"/>
                  </a:cubicBezTo>
                  <a:cubicBezTo>
                    <a:pt x="5869" y="9123"/>
                    <a:pt x="6000" y="9057"/>
                    <a:pt x="6132" y="9057"/>
                  </a:cubicBezTo>
                  <a:cubicBezTo>
                    <a:pt x="6214" y="9057"/>
                    <a:pt x="6279" y="9074"/>
                    <a:pt x="6345" y="9123"/>
                  </a:cubicBezTo>
                  <a:cubicBezTo>
                    <a:pt x="6460" y="8794"/>
                    <a:pt x="6542" y="8482"/>
                    <a:pt x="6625" y="8153"/>
                  </a:cubicBezTo>
                  <a:cubicBezTo>
                    <a:pt x="6805" y="7562"/>
                    <a:pt x="6888" y="6937"/>
                    <a:pt x="6888" y="6329"/>
                  </a:cubicBezTo>
                  <a:cubicBezTo>
                    <a:pt x="6888" y="5836"/>
                    <a:pt x="7052" y="5786"/>
                    <a:pt x="7364" y="5737"/>
                  </a:cubicBezTo>
                  <a:cubicBezTo>
                    <a:pt x="7545" y="5704"/>
                    <a:pt x="7677" y="5688"/>
                    <a:pt x="7759" y="5671"/>
                  </a:cubicBezTo>
                  <a:cubicBezTo>
                    <a:pt x="7819" y="5649"/>
                    <a:pt x="7881" y="5639"/>
                    <a:pt x="7943" y="5639"/>
                  </a:cubicBezTo>
                  <a:cubicBezTo>
                    <a:pt x="8066" y="5639"/>
                    <a:pt x="8186" y="5682"/>
                    <a:pt x="8285" y="5770"/>
                  </a:cubicBezTo>
                  <a:cubicBezTo>
                    <a:pt x="8350" y="5836"/>
                    <a:pt x="8416" y="5902"/>
                    <a:pt x="8482" y="5984"/>
                  </a:cubicBezTo>
                  <a:cubicBezTo>
                    <a:pt x="8515" y="6000"/>
                    <a:pt x="8548" y="6049"/>
                    <a:pt x="8564" y="6066"/>
                  </a:cubicBezTo>
                  <a:lnTo>
                    <a:pt x="8581" y="6082"/>
                  </a:lnTo>
                  <a:cubicBezTo>
                    <a:pt x="8630" y="6049"/>
                    <a:pt x="8663" y="6017"/>
                    <a:pt x="8679" y="5967"/>
                  </a:cubicBezTo>
                  <a:cubicBezTo>
                    <a:pt x="8876" y="5704"/>
                    <a:pt x="8893" y="5523"/>
                    <a:pt x="8926" y="5129"/>
                  </a:cubicBezTo>
                  <a:cubicBezTo>
                    <a:pt x="8942" y="4981"/>
                    <a:pt x="8959" y="4800"/>
                    <a:pt x="8991" y="4587"/>
                  </a:cubicBezTo>
                  <a:cubicBezTo>
                    <a:pt x="9024" y="4422"/>
                    <a:pt x="8991" y="4241"/>
                    <a:pt x="8893" y="4110"/>
                  </a:cubicBezTo>
                  <a:cubicBezTo>
                    <a:pt x="8811" y="4011"/>
                    <a:pt x="8778" y="3863"/>
                    <a:pt x="8827" y="3748"/>
                  </a:cubicBezTo>
                  <a:cubicBezTo>
                    <a:pt x="8893" y="3568"/>
                    <a:pt x="9008" y="3568"/>
                    <a:pt x="9304" y="3568"/>
                  </a:cubicBezTo>
                  <a:cubicBezTo>
                    <a:pt x="9329" y="3565"/>
                    <a:pt x="9354" y="3564"/>
                    <a:pt x="9380" y="3564"/>
                  </a:cubicBezTo>
                  <a:cubicBezTo>
                    <a:pt x="9554" y="3564"/>
                    <a:pt x="9736" y="3613"/>
                    <a:pt x="9879" y="3699"/>
                  </a:cubicBezTo>
                  <a:lnTo>
                    <a:pt x="9928" y="3650"/>
                  </a:lnTo>
                  <a:lnTo>
                    <a:pt x="9961" y="3600"/>
                  </a:lnTo>
                  <a:cubicBezTo>
                    <a:pt x="9961" y="3452"/>
                    <a:pt x="10027" y="3321"/>
                    <a:pt x="10306" y="3009"/>
                  </a:cubicBezTo>
                  <a:cubicBezTo>
                    <a:pt x="10389" y="2910"/>
                    <a:pt x="10504" y="2795"/>
                    <a:pt x="10652" y="2647"/>
                  </a:cubicBezTo>
                  <a:cubicBezTo>
                    <a:pt x="11095" y="2187"/>
                    <a:pt x="11178" y="2006"/>
                    <a:pt x="11210" y="1907"/>
                  </a:cubicBezTo>
                  <a:cubicBezTo>
                    <a:pt x="11309" y="1677"/>
                    <a:pt x="11408" y="1661"/>
                    <a:pt x="11720" y="1612"/>
                  </a:cubicBezTo>
                  <a:cubicBezTo>
                    <a:pt x="11819" y="1595"/>
                    <a:pt x="11913" y="1587"/>
                    <a:pt x="12008" y="1587"/>
                  </a:cubicBezTo>
                  <a:cubicBezTo>
                    <a:pt x="12102" y="1587"/>
                    <a:pt x="12197" y="1595"/>
                    <a:pt x="12295" y="1612"/>
                  </a:cubicBezTo>
                  <a:cubicBezTo>
                    <a:pt x="12131" y="1217"/>
                    <a:pt x="11917" y="839"/>
                    <a:pt x="11687" y="477"/>
                  </a:cubicBezTo>
                  <a:cubicBezTo>
                    <a:pt x="11605" y="445"/>
                    <a:pt x="11539" y="379"/>
                    <a:pt x="11506" y="297"/>
                  </a:cubicBezTo>
                  <a:cubicBezTo>
                    <a:pt x="11457" y="214"/>
                    <a:pt x="11441" y="99"/>
                    <a:pt x="11457"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8"/>
            <p:cNvSpPr/>
            <p:nvPr/>
          </p:nvSpPr>
          <p:spPr>
            <a:xfrm>
              <a:off x="6225184" y="3035783"/>
              <a:ext cx="589141" cy="286350"/>
            </a:xfrm>
            <a:custGeom>
              <a:avLst/>
              <a:gdLst/>
              <a:ahLst/>
              <a:cxnLst/>
              <a:rect l="l" t="t" r="r" b="b"/>
              <a:pathLst>
                <a:path w="18525" h="9004" extrusionOk="0">
                  <a:moveTo>
                    <a:pt x="11687" y="1"/>
                  </a:moveTo>
                  <a:lnTo>
                    <a:pt x="11670" y="17"/>
                  </a:lnTo>
                  <a:lnTo>
                    <a:pt x="11637" y="34"/>
                  </a:lnTo>
                  <a:lnTo>
                    <a:pt x="11621" y="34"/>
                  </a:lnTo>
                  <a:lnTo>
                    <a:pt x="11605" y="67"/>
                  </a:lnTo>
                  <a:lnTo>
                    <a:pt x="11588" y="83"/>
                  </a:lnTo>
                  <a:cubicBezTo>
                    <a:pt x="11588" y="100"/>
                    <a:pt x="11572" y="100"/>
                    <a:pt x="11572" y="116"/>
                  </a:cubicBezTo>
                  <a:lnTo>
                    <a:pt x="11555" y="132"/>
                  </a:lnTo>
                  <a:cubicBezTo>
                    <a:pt x="11555" y="149"/>
                    <a:pt x="11539" y="165"/>
                    <a:pt x="11539" y="182"/>
                  </a:cubicBezTo>
                  <a:cubicBezTo>
                    <a:pt x="11522" y="198"/>
                    <a:pt x="11522" y="215"/>
                    <a:pt x="11522" y="215"/>
                  </a:cubicBezTo>
                  <a:cubicBezTo>
                    <a:pt x="11506" y="247"/>
                    <a:pt x="11506" y="264"/>
                    <a:pt x="11506" y="280"/>
                  </a:cubicBezTo>
                  <a:cubicBezTo>
                    <a:pt x="11489" y="297"/>
                    <a:pt x="11489" y="313"/>
                    <a:pt x="11489" y="330"/>
                  </a:cubicBezTo>
                  <a:cubicBezTo>
                    <a:pt x="11473" y="363"/>
                    <a:pt x="11473" y="395"/>
                    <a:pt x="11473" y="428"/>
                  </a:cubicBezTo>
                  <a:cubicBezTo>
                    <a:pt x="11457" y="445"/>
                    <a:pt x="11457" y="461"/>
                    <a:pt x="11473" y="478"/>
                  </a:cubicBezTo>
                  <a:cubicBezTo>
                    <a:pt x="11457" y="527"/>
                    <a:pt x="11440" y="593"/>
                    <a:pt x="11440" y="658"/>
                  </a:cubicBezTo>
                  <a:cubicBezTo>
                    <a:pt x="11424" y="741"/>
                    <a:pt x="11424" y="790"/>
                    <a:pt x="11407" y="856"/>
                  </a:cubicBezTo>
                  <a:cubicBezTo>
                    <a:pt x="11358" y="1283"/>
                    <a:pt x="11276" y="1694"/>
                    <a:pt x="10996" y="1694"/>
                  </a:cubicBezTo>
                  <a:cubicBezTo>
                    <a:pt x="10865" y="1677"/>
                    <a:pt x="10750" y="1612"/>
                    <a:pt x="10668" y="1513"/>
                  </a:cubicBezTo>
                  <a:cubicBezTo>
                    <a:pt x="10569" y="1398"/>
                    <a:pt x="10405" y="1316"/>
                    <a:pt x="10257" y="1299"/>
                  </a:cubicBezTo>
                  <a:cubicBezTo>
                    <a:pt x="10158" y="1299"/>
                    <a:pt x="10076" y="1299"/>
                    <a:pt x="9994" y="1316"/>
                  </a:cubicBezTo>
                  <a:cubicBezTo>
                    <a:pt x="9977" y="1349"/>
                    <a:pt x="9977" y="1382"/>
                    <a:pt x="9961" y="1414"/>
                  </a:cubicBezTo>
                  <a:cubicBezTo>
                    <a:pt x="9797" y="1875"/>
                    <a:pt x="9566" y="2318"/>
                    <a:pt x="9271" y="2713"/>
                  </a:cubicBezTo>
                  <a:cubicBezTo>
                    <a:pt x="9073" y="2976"/>
                    <a:pt x="8892" y="3255"/>
                    <a:pt x="8745" y="3551"/>
                  </a:cubicBezTo>
                  <a:cubicBezTo>
                    <a:pt x="8728" y="3699"/>
                    <a:pt x="8679" y="3798"/>
                    <a:pt x="8383" y="4225"/>
                  </a:cubicBezTo>
                  <a:cubicBezTo>
                    <a:pt x="8104" y="4652"/>
                    <a:pt x="7873" y="4817"/>
                    <a:pt x="7627" y="4817"/>
                  </a:cubicBezTo>
                  <a:cubicBezTo>
                    <a:pt x="7430" y="4800"/>
                    <a:pt x="7232" y="4718"/>
                    <a:pt x="7084" y="4570"/>
                  </a:cubicBezTo>
                  <a:cubicBezTo>
                    <a:pt x="6986" y="4488"/>
                    <a:pt x="6854" y="4406"/>
                    <a:pt x="6739" y="4340"/>
                  </a:cubicBezTo>
                  <a:lnTo>
                    <a:pt x="6674" y="4307"/>
                  </a:lnTo>
                  <a:cubicBezTo>
                    <a:pt x="6624" y="4291"/>
                    <a:pt x="6575" y="4274"/>
                    <a:pt x="6526" y="4274"/>
                  </a:cubicBezTo>
                  <a:cubicBezTo>
                    <a:pt x="6509" y="4274"/>
                    <a:pt x="6493" y="4274"/>
                    <a:pt x="6443" y="4324"/>
                  </a:cubicBezTo>
                  <a:lnTo>
                    <a:pt x="6378" y="4389"/>
                  </a:lnTo>
                  <a:lnTo>
                    <a:pt x="6312" y="4439"/>
                  </a:lnTo>
                  <a:cubicBezTo>
                    <a:pt x="6033" y="4685"/>
                    <a:pt x="5720" y="4899"/>
                    <a:pt x="5391" y="5047"/>
                  </a:cubicBezTo>
                  <a:cubicBezTo>
                    <a:pt x="5260" y="5096"/>
                    <a:pt x="5145" y="5146"/>
                    <a:pt x="5046" y="5195"/>
                  </a:cubicBezTo>
                  <a:lnTo>
                    <a:pt x="4964" y="5228"/>
                  </a:lnTo>
                  <a:cubicBezTo>
                    <a:pt x="4866" y="5261"/>
                    <a:pt x="4767" y="5310"/>
                    <a:pt x="4652" y="5326"/>
                  </a:cubicBezTo>
                  <a:lnTo>
                    <a:pt x="4603" y="5343"/>
                  </a:lnTo>
                  <a:cubicBezTo>
                    <a:pt x="4520" y="5359"/>
                    <a:pt x="4438" y="5392"/>
                    <a:pt x="4356" y="5392"/>
                  </a:cubicBezTo>
                  <a:lnTo>
                    <a:pt x="4290" y="5392"/>
                  </a:lnTo>
                  <a:cubicBezTo>
                    <a:pt x="4225" y="5409"/>
                    <a:pt x="4142" y="5425"/>
                    <a:pt x="4060" y="5425"/>
                  </a:cubicBezTo>
                  <a:lnTo>
                    <a:pt x="3978" y="5425"/>
                  </a:lnTo>
                  <a:cubicBezTo>
                    <a:pt x="3945" y="5425"/>
                    <a:pt x="3896" y="5425"/>
                    <a:pt x="3846" y="5409"/>
                  </a:cubicBezTo>
                  <a:lnTo>
                    <a:pt x="3748" y="5409"/>
                  </a:lnTo>
                  <a:cubicBezTo>
                    <a:pt x="3485" y="5803"/>
                    <a:pt x="2827" y="6723"/>
                    <a:pt x="2318" y="6723"/>
                  </a:cubicBezTo>
                  <a:cubicBezTo>
                    <a:pt x="2219" y="6723"/>
                    <a:pt x="2104" y="6707"/>
                    <a:pt x="2006" y="6691"/>
                  </a:cubicBezTo>
                  <a:lnTo>
                    <a:pt x="1907" y="6691"/>
                  </a:lnTo>
                  <a:cubicBezTo>
                    <a:pt x="1874" y="6773"/>
                    <a:pt x="1841" y="6855"/>
                    <a:pt x="1808" y="6937"/>
                  </a:cubicBezTo>
                  <a:cubicBezTo>
                    <a:pt x="1759" y="7069"/>
                    <a:pt x="1726" y="7200"/>
                    <a:pt x="1726" y="7348"/>
                  </a:cubicBezTo>
                  <a:cubicBezTo>
                    <a:pt x="1710" y="7463"/>
                    <a:pt x="1693" y="7775"/>
                    <a:pt x="1430" y="7775"/>
                  </a:cubicBezTo>
                  <a:cubicBezTo>
                    <a:pt x="1332" y="7775"/>
                    <a:pt x="1233" y="7742"/>
                    <a:pt x="1151" y="7677"/>
                  </a:cubicBezTo>
                  <a:cubicBezTo>
                    <a:pt x="1069" y="7627"/>
                    <a:pt x="986" y="7545"/>
                    <a:pt x="954" y="7463"/>
                  </a:cubicBezTo>
                  <a:lnTo>
                    <a:pt x="871" y="7463"/>
                  </a:lnTo>
                  <a:cubicBezTo>
                    <a:pt x="576" y="7512"/>
                    <a:pt x="263" y="7611"/>
                    <a:pt x="0" y="7759"/>
                  </a:cubicBezTo>
                  <a:lnTo>
                    <a:pt x="17" y="7775"/>
                  </a:lnTo>
                  <a:cubicBezTo>
                    <a:pt x="148" y="7940"/>
                    <a:pt x="263" y="8121"/>
                    <a:pt x="345" y="8318"/>
                  </a:cubicBezTo>
                  <a:cubicBezTo>
                    <a:pt x="378" y="8384"/>
                    <a:pt x="411" y="8433"/>
                    <a:pt x="461" y="8482"/>
                  </a:cubicBezTo>
                  <a:cubicBezTo>
                    <a:pt x="576" y="8597"/>
                    <a:pt x="641" y="8745"/>
                    <a:pt x="641" y="8893"/>
                  </a:cubicBezTo>
                  <a:cubicBezTo>
                    <a:pt x="641" y="8926"/>
                    <a:pt x="625" y="8942"/>
                    <a:pt x="625" y="8975"/>
                  </a:cubicBezTo>
                  <a:cubicBezTo>
                    <a:pt x="691" y="8975"/>
                    <a:pt x="789" y="8992"/>
                    <a:pt x="904" y="8992"/>
                  </a:cubicBezTo>
                  <a:lnTo>
                    <a:pt x="1134" y="8992"/>
                  </a:lnTo>
                  <a:cubicBezTo>
                    <a:pt x="1413" y="8997"/>
                    <a:pt x="1645" y="9004"/>
                    <a:pt x="1851" y="9004"/>
                  </a:cubicBezTo>
                  <a:cubicBezTo>
                    <a:pt x="2289" y="9004"/>
                    <a:pt x="2611" y="8973"/>
                    <a:pt x="3025" y="8827"/>
                  </a:cubicBezTo>
                  <a:cubicBezTo>
                    <a:pt x="3255" y="8729"/>
                    <a:pt x="3436" y="8564"/>
                    <a:pt x="3551" y="8351"/>
                  </a:cubicBezTo>
                  <a:cubicBezTo>
                    <a:pt x="3699" y="8137"/>
                    <a:pt x="3846" y="7890"/>
                    <a:pt x="4159" y="7858"/>
                  </a:cubicBezTo>
                  <a:cubicBezTo>
                    <a:pt x="4225" y="7841"/>
                    <a:pt x="4290" y="7825"/>
                    <a:pt x="4356" y="7808"/>
                  </a:cubicBezTo>
                  <a:cubicBezTo>
                    <a:pt x="4425" y="7770"/>
                    <a:pt x="4490" y="7746"/>
                    <a:pt x="4625" y="7746"/>
                  </a:cubicBezTo>
                  <a:cubicBezTo>
                    <a:pt x="4781" y="7746"/>
                    <a:pt x="5032" y="7778"/>
                    <a:pt x="5490" y="7858"/>
                  </a:cubicBezTo>
                  <a:cubicBezTo>
                    <a:pt x="5753" y="7890"/>
                    <a:pt x="6033" y="7973"/>
                    <a:pt x="6279" y="8088"/>
                  </a:cubicBezTo>
                  <a:cubicBezTo>
                    <a:pt x="6312" y="8121"/>
                    <a:pt x="6345" y="8121"/>
                    <a:pt x="6394" y="8121"/>
                  </a:cubicBezTo>
                  <a:cubicBezTo>
                    <a:pt x="6657" y="8104"/>
                    <a:pt x="6920" y="8071"/>
                    <a:pt x="7183" y="8022"/>
                  </a:cubicBezTo>
                  <a:cubicBezTo>
                    <a:pt x="7512" y="7973"/>
                    <a:pt x="7841" y="7907"/>
                    <a:pt x="8169" y="7808"/>
                  </a:cubicBezTo>
                  <a:cubicBezTo>
                    <a:pt x="8399" y="7742"/>
                    <a:pt x="8498" y="7726"/>
                    <a:pt x="9172" y="7726"/>
                  </a:cubicBezTo>
                  <a:lnTo>
                    <a:pt x="9221" y="7726"/>
                  </a:lnTo>
                  <a:cubicBezTo>
                    <a:pt x="9501" y="7726"/>
                    <a:pt x="9780" y="7759"/>
                    <a:pt x="10059" y="7825"/>
                  </a:cubicBezTo>
                  <a:cubicBezTo>
                    <a:pt x="10125" y="7841"/>
                    <a:pt x="10191" y="7858"/>
                    <a:pt x="10257" y="7858"/>
                  </a:cubicBezTo>
                  <a:cubicBezTo>
                    <a:pt x="10421" y="7858"/>
                    <a:pt x="10684" y="7775"/>
                    <a:pt x="11309" y="7529"/>
                  </a:cubicBezTo>
                  <a:cubicBezTo>
                    <a:pt x="11440" y="7463"/>
                    <a:pt x="11572" y="7414"/>
                    <a:pt x="11703" y="7348"/>
                  </a:cubicBezTo>
                  <a:cubicBezTo>
                    <a:pt x="11884" y="7249"/>
                    <a:pt x="12048" y="7101"/>
                    <a:pt x="12163" y="6921"/>
                  </a:cubicBezTo>
                  <a:cubicBezTo>
                    <a:pt x="12252" y="6729"/>
                    <a:pt x="12433" y="6603"/>
                    <a:pt x="12636" y="6603"/>
                  </a:cubicBezTo>
                  <a:cubicBezTo>
                    <a:pt x="12659" y="6603"/>
                    <a:pt x="12682" y="6605"/>
                    <a:pt x="12706" y="6608"/>
                  </a:cubicBezTo>
                  <a:cubicBezTo>
                    <a:pt x="12936" y="6608"/>
                    <a:pt x="13166" y="6641"/>
                    <a:pt x="13380" y="6691"/>
                  </a:cubicBezTo>
                  <a:cubicBezTo>
                    <a:pt x="13840" y="6756"/>
                    <a:pt x="14284" y="6888"/>
                    <a:pt x="14711" y="7069"/>
                  </a:cubicBezTo>
                  <a:lnTo>
                    <a:pt x="14793" y="7101"/>
                  </a:lnTo>
                  <a:cubicBezTo>
                    <a:pt x="14859" y="7134"/>
                    <a:pt x="14925" y="7151"/>
                    <a:pt x="14990" y="7151"/>
                  </a:cubicBezTo>
                  <a:cubicBezTo>
                    <a:pt x="15056" y="7151"/>
                    <a:pt x="15122" y="7134"/>
                    <a:pt x="15188" y="7118"/>
                  </a:cubicBezTo>
                  <a:lnTo>
                    <a:pt x="15286" y="7085"/>
                  </a:lnTo>
                  <a:cubicBezTo>
                    <a:pt x="15319" y="7069"/>
                    <a:pt x="15352" y="7052"/>
                    <a:pt x="15401" y="7036"/>
                  </a:cubicBezTo>
                  <a:cubicBezTo>
                    <a:pt x="15467" y="7003"/>
                    <a:pt x="15516" y="6954"/>
                    <a:pt x="15566" y="6904"/>
                  </a:cubicBezTo>
                  <a:cubicBezTo>
                    <a:pt x="15631" y="6806"/>
                    <a:pt x="15730" y="6740"/>
                    <a:pt x="15845" y="6723"/>
                  </a:cubicBezTo>
                  <a:cubicBezTo>
                    <a:pt x="15911" y="6707"/>
                    <a:pt x="15960" y="6707"/>
                    <a:pt x="16010" y="6707"/>
                  </a:cubicBezTo>
                  <a:cubicBezTo>
                    <a:pt x="16223" y="6707"/>
                    <a:pt x="16437" y="6740"/>
                    <a:pt x="16651" y="6773"/>
                  </a:cubicBezTo>
                  <a:lnTo>
                    <a:pt x="16683" y="6773"/>
                  </a:lnTo>
                  <a:cubicBezTo>
                    <a:pt x="16651" y="6641"/>
                    <a:pt x="16634" y="6526"/>
                    <a:pt x="16634" y="6395"/>
                  </a:cubicBezTo>
                  <a:cubicBezTo>
                    <a:pt x="16634" y="5671"/>
                    <a:pt x="16798" y="5573"/>
                    <a:pt x="17308" y="5376"/>
                  </a:cubicBezTo>
                  <a:cubicBezTo>
                    <a:pt x="17390" y="5343"/>
                    <a:pt x="17489" y="5310"/>
                    <a:pt x="17604" y="5261"/>
                  </a:cubicBezTo>
                  <a:cubicBezTo>
                    <a:pt x="17818" y="5162"/>
                    <a:pt x="18048" y="5113"/>
                    <a:pt x="18261" y="5080"/>
                  </a:cubicBezTo>
                  <a:cubicBezTo>
                    <a:pt x="18344" y="5080"/>
                    <a:pt x="18360" y="5080"/>
                    <a:pt x="18459" y="4965"/>
                  </a:cubicBezTo>
                  <a:cubicBezTo>
                    <a:pt x="18524" y="4915"/>
                    <a:pt x="18491" y="4784"/>
                    <a:pt x="18376" y="4488"/>
                  </a:cubicBezTo>
                  <a:cubicBezTo>
                    <a:pt x="18344" y="4406"/>
                    <a:pt x="18311" y="4340"/>
                    <a:pt x="18294" y="4274"/>
                  </a:cubicBezTo>
                  <a:cubicBezTo>
                    <a:pt x="18278" y="4258"/>
                    <a:pt x="18278" y="4242"/>
                    <a:pt x="18261" y="4225"/>
                  </a:cubicBezTo>
                  <a:cubicBezTo>
                    <a:pt x="18130" y="4011"/>
                    <a:pt x="18097" y="3831"/>
                    <a:pt x="18212" y="3321"/>
                  </a:cubicBezTo>
                  <a:lnTo>
                    <a:pt x="18261" y="3157"/>
                  </a:lnTo>
                  <a:cubicBezTo>
                    <a:pt x="18146" y="3042"/>
                    <a:pt x="18081" y="2910"/>
                    <a:pt x="18031" y="2746"/>
                  </a:cubicBezTo>
                  <a:cubicBezTo>
                    <a:pt x="18015" y="2696"/>
                    <a:pt x="17998" y="2647"/>
                    <a:pt x="17998" y="2631"/>
                  </a:cubicBezTo>
                  <a:lnTo>
                    <a:pt x="17949" y="2631"/>
                  </a:lnTo>
                  <a:cubicBezTo>
                    <a:pt x="17850" y="2654"/>
                    <a:pt x="17747" y="2666"/>
                    <a:pt x="17643" y="2666"/>
                  </a:cubicBezTo>
                  <a:cubicBezTo>
                    <a:pt x="17522" y="2666"/>
                    <a:pt x="17398" y="2650"/>
                    <a:pt x="17275" y="2614"/>
                  </a:cubicBezTo>
                  <a:cubicBezTo>
                    <a:pt x="16930" y="2516"/>
                    <a:pt x="16848" y="2483"/>
                    <a:pt x="16798" y="2318"/>
                  </a:cubicBezTo>
                  <a:cubicBezTo>
                    <a:pt x="16766" y="2203"/>
                    <a:pt x="16798" y="2088"/>
                    <a:pt x="16864" y="2006"/>
                  </a:cubicBezTo>
                  <a:cubicBezTo>
                    <a:pt x="16864" y="2006"/>
                    <a:pt x="16864" y="1940"/>
                    <a:pt x="16798" y="1776"/>
                  </a:cubicBezTo>
                  <a:cubicBezTo>
                    <a:pt x="16749" y="1694"/>
                    <a:pt x="16716" y="1595"/>
                    <a:pt x="16683" y="1513"/>
                  </a:cubicBezTo>
                  <a:cubicBezTo>
                    <a:pt x="16601" y="1299"/>
                    <a:pt x="16618" y="1069"/>
                    <a:pt x="16716" y="872"/>
                  </a:cubicBezTo>
                  <a:cubicBezTo>
                    <a:pt x="16749" y="823"/>
                    <a:pt x="16766" y="790"/>
                    <a:pt x="16798" y="741"/>
                  </a:cubicBezTo>
                  <a:cubicBezTo>
                    <a:pt x="16881" y="642"/>
                    <a:pt x="16930" y="510"/>
                    <a:pt x="16963" y="379"/>
                  </a:cubicBezTo>
                  <a:cubicBezTo>
                    <a:pt x="16963" y="313"/>
                    <a:pt x="16963" y="280"/>
                    <a:pt x="16979" y="247"/>
                  </a:cubicBezTo>
                  <a:cubicBezTo>
                    <a:pt x="16848" y="231"/>
                    <a:pt x="16733" y="198"/>
                    <a:pt x="16634" y="132"/>
                  </a:cubicBezTo>
                  <a:cubicBezTo>
                    <a:pt x="16618" y="116"/>
                    <a:pt x="16601" y="116"/>
                    <a:pt x="16585" y="100"/>
                  </a:cubicBezTo>
                  <a:cubicBezTo>
                    <a:pt x="16536" y="132"/>
                    <a:pt x="16503" y="165"/>
                    <a:pt x="16453" y="198"/>
                  </a:cubicBezTo>
                  <a:cubicBezTo>
                    <a:pt x="16174" y="428"/>
                    <a:pt x="15862" y="609"/>
                    <a:pt x="15516" y="757"/>
                  </a:cubicBezTo>
                  <a:lnTo>
                    <a:pt x="15286" y="856"/>
                  </a:lnTo>
                  <a:cubicBezTo>
                    <a:pt x="15171" y="921"/>
                    <a:pt x="15040" y="971"/>
                    <a:pt x="14892" y="987"/>
                  </a:cubicBezTo>
                  <a:cubicBezTo>
                    <a:pt x="14793" y="987"/>
                    <a:pt x="14711" y="921"/>
                    <a:pt x="14678" y="823"/>
                  </a:cubicBezTo>
                  <a:cubicBezTo>
                    <a:pt x="14612" y="790"/>
                    <a:pt x="14530" y="773"/>
                    <a:pt x="14464" y="757"/>
                  </a:cubicBezTo>
                  <a:cubicBezTo>
                    <a:pt x="14004" y="691"/>
                    <a:pt x="13823" y="527"/>
                    <a:pt x="13791" y="215"/>
                  </a:cubicBezTo>
                  <a:cubicBezTo>
                    <a:pt x="13708" y="247"/>
                    <a:pt x="13626" y="313"/>
                    <a:pt x="13560" y="395"/>
                  </a:cubicBezTo>
                  <a:cubicBezTo>
                    <a:pt x="13462" y="494"/>
                    <a:pt x="13380" y="576"/>
                    <a:pt x="13281" y="576"/>
                  </a:cubicBezTo>
                  <a:lnTo>
                    <a:pt x="13215" y="576"/>
                  </a:lnTo>
                  <a:lnTo>
                    <a:pt x="13133" y="527"/>
                  </a:lnTo>
                  <a:cubicBezTo>
                    <a:pt x="13100" y="494"/>
                    <a:pt x="12936" y="445"/>
                    <a:pt x="12739" y="395"/>
                  </a:cubicBezTo>
                  <a:cubicBezTo>
                    <a:pt x="12558" y="346"/>
                    <a:pt x="12344" y="264"/>
                    <a:pt x="12098" y="182"/>
                  </a:cubicBezTo>
                  <a:cubicBezTo>
                    <a:pt x="11966" y="149"/>
                    <a:pt x="11818" y="83"/>
                    <a:pt x="11687"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8"/>
            <p:cNvSpPr/>
            <p:nvPr/>
          </p:nvSpPr>
          <p:spPr>
            <a:xfrm>
              <a:off x="6326070" y="2732585"/>
              <a:ext cx="263484" cy="459419"/>
            </a:xfrm>
            <a:custGeom>
              <a:avLst/>
              <a:gdLst/>
              <a:ahLst/>
              <a:cxnLst/>
              <a:rect l="l" t="t" r="r" b="b"/>
              <a:pathLst>
                <a:path w="8285" h="14446" extrusionOk="0">
                  <a:moveTo>
                    <a:pt x="6789" y="1"/>
                  </a:moveTo>
                  <a:lnTo>
                    <a:pt x="6411" y="34"/>
                  </a:lnTo>
                  <a:lnTo>
                    <a:pt x="6345" y="34"/>
                  </a:lnTo>
                  <a:lnTo>
                    <a:pt x="5983" y="66"/>
                  </a:lnTo>
                  <a:lnTo>
                    <a:pt x="5934" y="66"/>
                  </a:lnTo>
                  <a:lnTo>
                    <a:pt x="5605" y="116"/>
                  </a:lnTo>
                  <a:lnTo>
                    <a:pt x="5556" y="116"/>
                  </a:lnTo>
                  <a:cubicBezTo>
                    <a:pt x="5441" y="132"/>
                    <a:pt x="5326" y="149"/>
                    <a:pt x="5211" y="165"/>
                  </a:cubicBezTo>
                  <a:lnTo>
                    <a:pt x="5145" y="165"/>
                  </a:lnTo>
                  <a:lnTo>
                    <a:pt x="4833" y="214"/>
                  </a:lnTo>
                  <a:lnTo>
                    <a:pt x="4767" y="214"/>
                  </a:lnTo>
                  <a:lnTo>
                    <a:pt x="4471" y="264"/>
                  </a:lnTo>
                  <a:lnTo>
                    <a:pt x="4438" y="264"/>
                  </a:lnTo>
                  <a:lnTo>
                    <a:pt x="4143" y="329"/>
                  </a:lnTo>
                  <a:lnTo>
                    <a:pt x="4077" y="346"/>
                  </a:lnTo>
                  <a:lnTo>
                    <a:pt x="3814" y="395"/>
                  </a:lnTo>
                  <a:lnTo>
                    <a:pt x="3748" y="412"/>
                  </a:lnTo>
                  <a:lnTo>
                    <a:pt x="3518" y="461"/>
                  </a:lnTo>
                  <a:lnTo>
                    <a:pt x="3485" y="461"/>
                  </a:lnTo>
                  <a:lnTo>
                    <a:pt x="3239" y="510"/>
                  </a:lnTo>
                  <a:lnTo>
                    <a:pt x="3189" y="527"/>
                  </a:lnTo>
                  <a:lnTo>
                    <a:pt x="2976" y="576"/>
                  </a:lnTo>
                  <a:lnTo>
                    <a:pt x="2926" y="592"/>
                  </a:lnTo>
                  <a:lnTo>
                    <a:pt x="2762" y="625"/>
                  </a:lnTo>
                  <a:lnTo>
                    <a:pt x="2713" y="642"/>
                  </a:lnTo>
                  <a:lnTo>
                    <a:pt x="2548" y="675"/>
                  </a:lnTo>
                  <a:lnTo>
                    <a:pt x="2499" y="691"/>
                  </a:lnTo>
                  <a:lnTo>
                    <a:pt x="2367" y="724"/>
                  </a:lnTo>
                  <a:lnTo>
                    <a:pt x="2318" y="740"/>
                  </a:lnTo>
                  <a:lnTo>
                    <a:pt x="2236" y="757"/>
                  </a:lnTo>
                  <a:lnTo>
                    <a:pt x="2170" y="790"/>
                  </a:lnTo>
                  <a:lnTo>
                    <a:pt x="2088" y="790"/>
                  </a:lnTo>
                  <a:cubicBezTo>
                    <a:pt x="2022" y="1086"/>
                    <a:pt x="1792" y="1332"/>
                    <a:pt x="1513" y="1414"/>
                  </a:cubicBezTo>
                  <a:cubicBezTo>
                    <a:pt x="1184" y="1546"/>
                    <a:pt x="839" y="1644"/>
                    <a:pt x="494" y="1677"/>
                  </a:cubicBezTo>
                  <a:cubicBezTo>
                    <a:pt x="346" y="2269"/>
                    <a:pt x="1" y="4554"/>
                    <a:pt x="329" y="5786"/>
                  </a:cubicBezTo>
                  <a:cubicBezTo>
                    <a:pt x="395" y="6016"/>
                    <a:pt x="444" y="6247"/>
                    <a:pt x="494" y="6477"/>
                  </a:cubicBezTo>
                  <a:cubicBezTo>
                    <a:pt x="625" y="7134"/>
                    <a:pt x="674" y="7759"/>
                    <a:pt x="724" y="8235"/>
                  </a:cubicBezTo>
                  <a:cubicBezTo>
                    <a:pt x="757" y="8482"/>
                    <a:pt x="773" y="8696"/>
                    <a:pt x="806" y="8860"/>
                  </a:cubicBezTo>
                  <a:cubicBezTo>
                    <a:pt x="806" y="8942"/>
                    <a:pt x="839" y="9024"/>
                    <a:pt x="855" y="9107"/>
                  </a:cubicBezTo>
                  <a:cubicBezTo>
                    <a:pt x="872" y="9172"/>
                    <a:pt x="921" y="9222"/>
                    <a:pt x="987" y="9238"/>
                  </a:cubicBezTo>
                  <a:cubicBezTo>
                    <a:pt x="1266" y="9402"/>
                    <a:pt x="1315" y="9649"/>
                    <a:pt x="1151" y="10093"/>
                  </a:cubicBezTo>
                  <a:cubicBezTo>
                    <a:pt x="1020" y="10421"/>
                    <a:pt x="937" y="10767"/>
                    <a:pt x="855" y="11079"/>
                  </a:cubicBezTo>
                  <a:cubicBezTo>
                    <a:pt x="790" y="11325"/>
                    <a:pt x="724" y="11572"/>
                    <a:pt x="642" y="11802"/>
                  </a:cubicBezTo>
                  <a:cubicBezTo>
                    <a:pt x="592" y="11917"/>
                    <a:pt x="510" y="12016"/>
                    <a:pt x="411" y="12098"/>
                  </a:cubicBezTo>
                  <a:cubicBezTo>
                    <a:pt x="329" y="12164"/>
                    <a:pt x="264" y="12229"/>
                    <a:pt x="181" y="12608"/>
                  </a:cubicBezTo>
                  <a:cubicBezTo>
                    <a:pt x="50" y="13298"/>
                    <a:pt x="83" y="13873"/>
                    <a:pt x="264" y="14202"/>
                  </a:cubicBezTo>
                  <a:cubicBezTo>
                    <a:pt x="329" y="14300"/>
                    <a:pt x="428" y="14366"/>
                    <a:pt x="527" y="14399"/>
                  </a:cubicBezTo>
                  <a:cubicBezTo>
                    <a:pt x="611" y="14430"/>
                    <a:pt x="710" y="14446"/>
                    <a:pt x="824" y="14446"/>
                  </a:cubicBezTo>
                  <a:cubicBezTo>
                    <a:pt x="1133" y="14446"/>
                    <a:pt x="1546" y="14331"/>
                    <a:pt x="2039" y="14103"/>
                  </a:cubicBezTo>
                  <a:cubicBezTo>
                    <a:pt x="2351" y="13955"/>
                    <a:pt x="2663" y="13758"/>
                    <a:pt x="2910" y="13512"/>
                  </a:cubicBezTo>
                  <a:cubicBezTo>
                    <a:pt x="3038" y="13394"/>
                    <a:pt x="3138" y="13291"/>
                    <a:pt x="3314" y="13291"/>
                  </a:cubicBezTo>
                  <a:cubicBezTo>
                    <a:pt x="3409" y="13291"/>
                    <a:pt x="3526" y="13321"/>
                    <a:pt x="3682" y="13396"/>
                  </a:cubicBezTo>
                  <a:cubicBezTo>
                    <a:pt x="3830" y="13462"/>
                    <a:pt x="3978" y="13561"/>
                    <a:pt x="4110" y="13659"/>
                  </a:cubicBezTo>
                  <a:cubicBezTo>
                    <a:pt x="4192" y="13758"/>
                    <a:pt x="4307" y="13807"/>
                    <a:pt x="4422" y="13840"/>
                  </a:cubicBezTo>
                  <a:cubicBezTo>
                    <a:pt x="4537" y="13840"/>
                    <a:pt x="4685" y="13709"/>
                    <a:pt x="4866" y="13429"/>
                  </a:cubicBezTo>
                  <a:cubicBezTo>
                    <a:pt x="4964" y="13298"/>
                    <a:pt x="5047" y="13166"/>
                    <a:pt x="5129" y="13018"/>
                  </a:cubicBezTo>
                  <a:cubicBezTo>
                    <a:pt x="5145" y="12854"/>
                    <a:pt x="5195" y="12739"/>
                    <a:pt x="5737" y="11917"/>
                  </a:cubicBezTo>
                  <a:cubicBezTo>
                    <a:pt x="6000" y="11572"/>
                    <a:pt x="6214" y="11178"/>
                    <a:pt x="6362" y="10750"/>
                  </a:cubicBezTo>
                  <a:cubicBezTo>
                    <a:pt x="6460" y="10421"/>
                    <a:pt x="6559" y="10339"/>
                    <a:pt x="6855" y="10323"/>
                  </a:cubicBezTo>
                  <a:lnTo>
                    <a:pt x="7035" y="10323"/>
                  </a:lnTo>
                  <a:cubicBezTo>
                    <a:pt x="7298" y="10339"/>
                    <a:pt x="7529" y="10454"/>
                    <a:pt x="7709" y="10652"/>
                  </a:cubicBezTo>
                  <a:lnTo>
                    <a:pt x="7726" y="10652"/>
                  </a:lnTo>
                  <a:cubicBezTo>
                    <a:pt x="7742" y="10586"/>
                    <a:pt x="7759" y="10487"/>
                    <a:pt x="7775" y="10323"/>
                  </a:cubicBezTo>
                  <a:cubicBezTo>
                    <a:pt x="7775" y="10274"/>
                    <a:pt x="7792" y="10208"/>
                    <a:pt x="7808" y="10142"/>
                  </a:cubicBezTo>
                  <a:cubicBezTo>
                    <a:pt x="7890" y="9452"/>
                    <a:pt x="8087" y="9222"/>
                    <a:pt x="8285" y="9090"/>
                  </a:cubicBezTo>
                  <a:cubicBezTo>
                    <a:pt x="8252" y="8959"/>
                    <a:pt x="8170" y="8729"/>
                    <a:pt x="8038" y="8383"/>
                  </a:cubicBezTo>
                  <a:cubicBezTo>
                    <a:pt x="7759" y="7693"/>
                    <a:pt x="7611" y="7578"/>
                    <a:pt x="7529" y="7512"/>
                  </a:cubicBezTo>
                  <a:cubicBezTo>
                    <a:pt x="7266" y="7331"/>
                    <a:pt x="7233" y="7167"/>
                    <a:pt x="7183" y="6132"/>
                  </a:cubicBezTo>
                  <a:cubicBezTo>
                    <a:pt x="7134" y="5606"/>
                    <a:pt x="7150" y="5063"/>
                    <a:pt x="7200" y="4537"/>
                  </a:cubicBezTo>
                  <a:cubicBezTo>
                    <a:pt x="7233" y="4373"/>
                    <a:pt x="7216" y="4208"/>
                    <a:pt x="7183" y="4044"/>
                  </a:cubicBezTo>
                  <a:cubicBezTo>
                    <a:pt x="7183" y="3995"/>
                    <a:pt x="7167" y="3962"/>
                    <a:pt x="7167" y="3945"/>
                  </a:cubicBezTo>
                  <a:cubicBezTo>
                    <a:pt x="7052" y="3847"/>
                    <a:pt x="7035" y="3535"/>
                    <a:pt x="6970" y="2581"/>
                  </a:cubicBezTo>
                  <a:cubicBezTo>
                    <a:pt x="6871" y="1266"/>
                    <a:pt x="6822" y="412"/>
                    <a:pt x="680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8"/>
            <p:cNvSpPr/>
            <p:nvPr/>
          </p:nvSpPr>
          <p:spPr>
            <a:xfrm>
              <a:off x="6397695" y="2320645"/>
              <a:ext cx="285968" cy="417694"/>
            </a:xfrm>
            <a:custGeom>
              <a:avLst/>
              <a:gdLst/>
              <a:ahLst/>
              <a:cxnLst/>
              <a:rect l="l" t="t" r="r" b="b"/>
              <a:pathLst>
                <a:path w="8992" h="13134" extrusionOk="0">
                  <a:moveTo>
                    <a:pt x="3436" y="1"/>
                  </a:moveTo>
                  <a:cubicBezTo>
                    <a:pt x="3403" y="17"/>
                    <a:pt x="3321" y="50"/>
                    <a:pt x="3222" y="83"/>
                  </a:cubicBezTo>
                  <a:lnTo>
                    <a:pt x="3041" y="132"/>
                  </a:lnTo>
                  <a:cubicBezTo>
                    <a:pt x="2614" y="297"/>
                    <a:pt x="2614" y="297"/>
                    <a:pt x="2433" y="510"/>
                  </a:cubicBezTo>
                  <a:cubicBezTo>
                    <a:pt x="2170" y="872"/>
                    <a:pt x="1989" y="1283"/>
                    <a:pt x="1891" y="1710"/>
                  </a:cubicBezTo>
                  <a:cubicBezTo>
                    <a:pt x="1874" y="1875"/>
                    <a:pt x="1825" y="2039"/>
                    <a:pt x="1759" y="2187"/>
                  </a:cubicBezTo>
                  <a:cubicBezTo>
                    <a:pt x="1726" y="2302"/>
                    <a:pt x="1693" y="2417"/>
                    <a:pt x="1677" y="2532"/>
                  </a:cubicBezTo>
                  <a:cubicBezTo>
                    <a:pt x="1677" y="2532"/>
                    <a:pt x="1989" y="3107"/>
                    <a:pt x="1858" y="3452"/>
                  </a:cubicBezTo>
                  <a:cubicBezTo>
                    <a:pt x="1825" y="3551"/>
                    <a:pt x="1726" y="3633"/>
                    <a:pt x="1611" y="3633"/>
                  </a:cubicBezTo>
                  <a:cubicBezTo>
                    <a:pt x="1480" y="3617"/>
                    <a:pt x="1365" y="3567"/>
                    <a:pt x="1266" y="3469"/>
                  </a:cubicBezTo>
                  <a:cubicBezTo>
                    <a:pt x="1200" y="3420"/>
                    <a:pt x="1118" y="3337"/>
                    <a:pt x="970" y="2335"/>
                  </a:cubicBezTo>
                  <a:cubicBezTo>
                    <a:pt x="822" y="2384"/>
                    <a:pt x="658" y="2450"/>
                    <a:pt x="493" y="2532"/>
                  </a:cubicBezTo>
                  <a:cubicBezTo>
                    <a:pt x="477" y="2565"/>
                    <a:pt x="461" y="2581"/>
                    <a:pt x="444" y="2598"/>
                  </a:cubicBezTo>
                  <a:cubicBezTo>
                    <a:pt x="346" y="2729"/>
                    <a:pt x="296" y="2877"/>
                    <a:pt x="296" y="3042"/>
                  </a:cubicBezTo>
                  <a:cubicBezTo>
                    <a:pt x="296" y="3140"/>
                    <a:pt x="280" y="3222"/>
                    <a:pt x="263" y="3288"/>
                  </a:cubicBezTo>
                  <a:cubicBezTo>
                    <a:pt x="214" y="3567"/>
                    <a:pt x="230" y="3847"/>
                    <a:pt x="280" y="4126"/>
                  </a:cubicBezTo>
                  <a:cubicBezTo>
                    <a:pt x="288" y="4118"/>
                    <a:pt x="296" y="4114"/>
                    <a:pt x="304" y="4114"/>
                  </a:cubicBezTo>
                  <a:cubicBezTo>
                    <a:pt x="313" y="4114"/>
                    <a:pt x="321" y="4118"/>
                    <a:pt x="329" y="4126"/>
                  </a:cubicBezTo>
                  <a:lnTo>
                    <a:pt x="444" y="4126"/>
                  </a:lnTo>
                  <a:lnTo>
                    <a:pt x="526" y="4258"/>
                  </a:lnTo>
                  <a:cubicBezTo>
                    <a:pt x="592" y="4389"/>
                    <a:pt x="576" y="4439"/>
                    <a:pt x="378" y="4915"/>
                  </a:cubicBezTo>
                  <a:cubicBezTo>
                    <a:pt x="296" y="5162"/>
                    <a:pt x="181" y="5392"/>
                    <a:pt x="66" y="5622"/>
                  </a:cubicBezTo>
                  <a:cubicBezTo>
                    <a:pt x="33" y="5655"/>
                    <a:pt x="0" y="5704"/>
                    <a:pt x="0" y="5737"/>
                  </a:cubicBezTo>
                  <a:cubicBezTo>
                    <a:pt x="0" y="5754"/>
                    <a:pt x="17" y="5786"/>
                    <a:pt x="17" y="5819"/>
                  </a:cubicBezTo>
                  <a:cubicBezTo>
                    <a:pt x="50" y="5901"/>
                    <a:pt x="83" y="6000"/>
                    <a:pt x="132" y="6082"/>
                  </a:cubicBezTo>
                  <a:cubicBezTo>
                    <a:pt x="230" y="6312"/>
                    <a:pt x="296" y="6559"/>
                    <a:pt x="329" y="6805"/>
                  </a:cubicBezTo>
                  <a:lnTo>
                    <a:pt x="362" y="6986"/>
                  </a:lnTo>
                  <a:cubicBezTo>
                    <a:pt x="461" y="7529"/>
                    <a:pt x="477" y="7742"/>
                    <a:pt x="181" y="8186"/>
                  </a:cubicBezTo>
                  <a:cubicBezTo>
                    <a:pt x="115" y="8252"/>
                    <a:pt x="66" y="8334"/>
                    <a:pt x="50" y="8433"/>
                  </a:cubicBezTo>
                  <a:cubicBezTo>
                    <a:pt x="99" y="8548"/>
                    <a:pt x="165" y="8679"/>
                    <a:pt x="230" y="8778"/>
                  </a:cubicBezTo>
                  <a:cubicBezTo>
                    <a:pt x="263" y="8844"/>
                    <a:pt x="296" y="8893"/>
                    <a:pt x="346" y="8942"/>
                  </a:cubicBezTo>
                  <a:cubicBezTo>
                    <a:pt x="510" y="8975"/>
                    <a:pt x="526" y="9139"/>
                    <a:pt x="576" y="9370"/>
                  </a:cubicBezTo>
                  <a:cubicBezTo>
                    <a:pt x="691" y="9896"/>
                    <a:pt x="691" y="10438"/>
                    <a:pt x="592" y="10964"/>
                  </a:cubicBezTo>
                  <a:cubicBezTo>
                    <a:pt x="559" y="11276"/>
                    <a:pt x="526" y="11605"/>
                    <a:pt x="543" y="11917"/>
                  </a:cubicBezTo>
                  <a:cubicBezTo>
                    <a:pt x="543" y="12410"/>
                    <a:pt x="526" y="12690"/>
                    <a:pt x="444" y="12854"/>
                  </a:cubicBezTo>
                  <a:cubicBezTo>
                    <a:pt x="395" y="12953"/>
                    <a:pt x="346" y="13051"/>
                    <a:pt x="280" y="13134"/>
                  </a:cubicBezTo>
                  <a:cubicBezTo>
                    <a:pt x="1743" y="12755"/>
                    <a:pt x="3238" y="12509"/>
                    <a:pt x="4751" y="12410"/>
                  </a:cubicBezTo>
                  <a:cubicBezTo>
                    <a:pt x="5173" y="12373"/>
                    <a:pt x="5595" y="12356"/>
                    <a:pt x="6017" y="12356"/>
                  </a:cubicBezTo>
                  <a:cubicBezTo>
                    <a:pt x="6532" y="12356"/>
                    <a:pt x="7046" y="12382"/>
                    <a:pt x="7561" y="12427"/>
                  </a:cubicBezTo>
                  <a:cubicBezTo>
                    <a:pt x="7578" y="12377"/>
                    <a:pt x="7578" y="12328"/>
                    <a:pt x="7594" y="12262"/>
                  </a:cubicBezTo>
                  <a:cubicBezTo>
                    <a:pt x="7758" y="11671"/>
                    <a:pt x="7808" y="11424"/>
                    <a:pt x="7841" y="11260"/>
                  </a:cubicBezTo>
                  <a:cubicBezTo>
                    <a:pt x="7873" y="11128"/>
                    <a:pt x="7890" y="11046"/>
                    <a:pt x="7923" y="10947"/>
                  </a:cubicBezTo>
                  <a:cubicBezTo>
                    <a:pt x="7923" y="10898"/>
                    <a:pt x="7923" y="10849"/>
                    <a:pt x="7906" y="10800"/>
                  </a:cubicBezTo>
                  <a:cubicBezTo>
                    <a:pt x="7873" y="10652"/>
                    <a:pt x="7791" y="10224"/>
                    <a:pt x="8219" y="10076"/>
                  </a:cubicBezTo>
                  <a:cubicBezTo>
                    <a:pt x="8260" y="10060"/>
                    <a:pt x="8305" y="10052"/>
                    <a:pt x="8348" y="10052"/>
                  </a:cubicBezTo>
                  <a:cubicBezTo>
                    <a:pt x="8391" y="10052"/>
                    <a:pt x="8432" y="10060"/>
                    <a:pt x="8465" y="10076"/>
                  </a:cubicBezTo>
                  <a:cubicBezTo>
                    <a:pt x="8482" y="10060"/>
                    <a:pt x="8482" y="10060"/>
                    <a:pt x="8482" y="10043"/>
                  </a:cubicBezTo>
                  <a:cubicBezTo>
                    <a:pt x="8580" y="9879"/>
                    <a:pt x="8712" y="9665"/>
                    <a:pt x="8893" y="9633"/>
                  </a:cubicBezTo>
                  <a:lnTo>
                    <a:pt x="8893" y="9402"/>
                  </a:lnTo>
                  <a:cubicBezTo>
                    <a:pt x="8909" y="8926"/>
                    <a:pt x="8893" y="8449"/>
                    <a:pt x="8843" y="7972"/>
                  </a:cubicBezTo>
                  <a:lnTo>
                    <a:pt x="8827" y="7841"/>
                  </a:lnTo>
                  <a:cubicBezTo>
                    <a:pt x="8778" y="7677"/>
                    <a:pt x="8778" y="7496"/>
                    <a:pt x="8827" y="7331"/>
                  </a:cubicBezTo>
                  <a:cubicBezTo>
                    <a:pt x="8860" y="7184"/>
                    <a:pt x="8876" y="7052"/>
                    <a:pt x="8893" y="6904"/>
                  </a:cubicBezTo>
                  <a:cubicBezTo>
                    <a:pt x="8975" y="6280"/>
                    <a:pt x="8991" y="6181"/>
                    <a:pt x="8613" y="5638"/>
                  </a:cubicBezTo>
                  <a:cubicBezTo>
                    <a:pt x="8465" y="5408"/>
                    <a:pt x="8367" y="5129"/>
                    <a:pt x="8334" y="4850"/>
                  </a:cubicBezTo>
                  <a:lnTo>
                    <a:pt x="8268" y="4882"/>
                  </a:lnTo>
                  <a:cubicBezTo>
                    <a:pt x="8136" y="4948"/>
                    <a:pt x="8005" y="4981"/>
                    <a:pt x="7857" y="4981"/>
                  </a:cubicBezTo>
                  <a:cubicBezTo>
                    <a:pt x="7808" y="5063"/>
                    <a:pt x="7758" y="5195"/>
                    <a:pt x="7709" y="5293"/>
                  </a:cubicBezTo>
                  <a:cubicBezTo>
                    <a:pt x="7643" y="5458"/>
                    <a:pt x="7594" y="5622"/>
                    <a:pt x="7578" y="5803"/>
                  </a:cubicBezTo>
                  <a:cubicBezTo>
                    <a:pt x="7561" y="6099"/>
                    <a:pt x="7463" y="6214"/>
                    <a:pt x="7167" y="6362"/>
                  </a:cubicBezTo>
                  <a:cubicBezTo>
                    <a:pt x="7085" y="6395"/>
                    <a:pt x="7019" y="6477"/>
                    <a:pt x="6969" y="6559"/>
                  </a:cubicBezTo>
                  <a:cubicBezTo>
                    <a:pt x="6920" y="6707"/>
                    <a:pt x="6772" y="6822"/>
                    <a:pt x="6608" y="6822"/>
                  </a:cubicBezTo>
                  <a:cubicBezTo>
                    <a:pt x="6460" y="6805"/>
                    <a:pt x="6312" y="6773"/>
                    <a:pt x="6181" y="6707"/>
                  </a:cubicBezTo>
                  <a:lnTo>
                    <a:pt x="5556" y="6411"/>
                  </a:lnTo>
                  <a:cubicBezTo>
                    <a:pt x="5441" y="6411"/>
                    <a:pt x="5342" y="6329"/>
                    <a:pt x="5309" y="6214"/>
                  </a:cubicBezTo>
                  <a:cubicBezTo>
                    <a:pt x="5227" y="6000"/>
                    <a:pt x="5342" y="5786"/>
                    <a:pt x="5540" y="5523"/>
                  </a:cubicBezTo>
                  <a:cubicBezTo>
                    <a:pt x="5572" y="5491"/>
                    <a:pt x="5605" y="5458"/>
                    <a:pt x="5605" y="5441"/>
                  </a:cubicBezTo>
                  <a:lnTo>
                    <a:pt x="5605" y="5376"/>
                  </a:lnTo>
                  <a:cubicBezTo>
                    <a:pt x="5622" y="5211"/>
                    <a:pt x="5671" y="5178"/>
                    <a:pt x="5967" y="4981"/>
                  </a:cubicBezTo>
                  <a:cubicBezTo>
                    <a:pt x="6045" y="4925"/>
                    <a:pt x="6139" y="4899"/>
                    <a:pt x="6233" y="4899"/>
                  </a:cubicBezTo>
                  <a:cubicBezTo>
                    <a:pt x="6276" y="4899"/>
                    <a:pt x="6320" y="4905"/>
                    <a:pt x="6361" y="4915"/>
                  </a:cubicBezTo>
                  <a:cubicBezTo>
                    <a:pt x="6361" y="4899"/>
                    <a:pt x="6361" y="4882"/>
                    <a:pt x="6361" y="4866"/>
                  </a:cubicBezTo>
                  <a:cubicBezTo>
                    <a:pt x="6394" y="4389"/>
                    <a:pt x="6444" y="4176"/>
                    <a:pt x="6542" y="4061"/>
                  </a:cubicBezTo>
                  <a:cubicBezTo>
                    <a:pt x="6526" y="3913"/>
                    <a:pt x="6460" y="3551"/>
                    <a:pt x="6411" y="3337"/>
                  </a:cubicBezTo>
                  <a:cubicBezTo>
                    <a:pt x="6361" y="2943"/>
                    <a:pt x="6246" y="2565"/>
                    <a:pt x="6065" y="2203"/>
                  </a:cubicBezTo>
                  <a:cubicBezTo>
                    <a:pt x="5885" y="1858"/>
                    <a:pt x="5901" y="1694"/>
                    <a:pt x="6148" y="1234"/>
                  </a:cubicBezTo>
                  <a:cubicBezTo>
                    <a:pt x="6296" y="1003"/>
                    <a:pt x="6476" y="790"/>
                    <a:pt x="6690" y="625"/>
                  </a:cubicBezTo>
                  <a:lnTo>
                    <a:pt x="6657" y="625"/>
                  </a:lnTo>
                  <a:cubicBezTo>
                    <a:pt x="6115" y="560"/>
                    <a:pt x="5885" y="510"/>
                    <a:pt x="5704" y="461"/>
                  </a:cubicBezTo>
                  <a:cubicBezTo>
                    <a:pt x="5507" y="412"/>
                    <a:pt x="5309" y="395"/>
                    <a:pt x="5112" y="395"/>
                  </a:cubicBezTo>
                  <a:lnTo>
                    <a:pt x="5063" y="395"/>
                  </a:lnTo>
                  <a:cubicBezTo>
                    <a:pt x="5030" y="461"/>
                    <a:pt x="4948" y="510"/>
                    <a:pt x="4849" y="510"/>
                  </a:cubicBezTo>
                  <a:cubicBezTo>
                    <a:pt x="4635" y="494"/>
                    <a:pt x="4438" y="445"/>
                    <a:pt x="4241" y="379"/>
                  </a:cubicBezTo>
                  <a:cubicBezTo>
                    <a:pt x="3699" y="231"/>
                    <a:pt x="3534" y="99"/>
                    <a:pt x="343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8"/>
            <p:cNvSpPr/>
            <p:nvPr/>
          </p:nvSpPr>
          <p:spPr>
            <a:xfrm>
              <a:off x="6331286" y="3478065"/>
              <a:ext cx="307944" cy="524837"/>
            </a:xfrm>
            <a:custGeom>
              <a:avLst/>
              <a:gdLst/>
              <a:ahLst/>
              <a:cxnLst/>
              <a:rect l="l" t="t" r="r" b="b"/>
              <a:pathLst>
                <a:path w="9683" h="16503" extrusionOk="0">
                  <a:moveTo>
                    <a:pt x="6756" y="0"/>
                  </a:moveTo>
                  <a:lnTo>
                    <a:pt x="6362" y="33"/>
                  </a:lnTo>
                  <a:lnTo>
                    <a:pt x="510" y="526"/>
                  </a:lnTo>
                  <a:lnTo>
                    <a:pt x="510" y="723"/>
                  </a:lnTo>
                  <a:cubicBezTo>
                    <a:pt x="510" y="822"/>
                    <a:pt x="510" y="937"/>
                    <a:pt x="510" y="1085"/>
                  </a:cubicBezTo>
                  <a:lnTo>
                    <a:pt x="510" y="1118"/>
                  </a:lnTo>
                  <a:lnTo>
                    <a:pt x="510" y="1282"/>
                  </a:lnTo>
                  <a:lnTo>
                    <a:pt x="510" y="1545"/>
                  </a:lnTo>
                  <a:lnTo>
                    <a:pt x="510" y="1775"/>
                  </a:lnTo>
                  <a:cubicBezTo>
                    <a:pt x="510" y="1792"/>
                    <a:pt x="510" y="1808"/>
                    <a:pt x="510" y="1825"/>
                  </a:cubicBezTo>
                  <a:lnTo>
                    <a:pt x="510" y="2022"/>
                  </a:lnTo>
                  <a:lnTo>
                    <a:pt x="510" y="2088"/>
                  </a:lnTo>
                  <a:cubicBezTo>
                    <a:pt x="510" y="2153"/>
                    <a:pt x="510" y="2219"/>
                    <a:pt x="510" y="2301"/>
                  </a:cubicBezTo>
                  <a:lnTo>
                    <a:pt x="510" y="2351"/>
                  </a:lnTo>
                  <a:lnTo>
                    <a:pt x="478" y="2614"/>
                  </a:lnTo>
                  <a:lnTo>
                    <a:pt x="478" y="2646"/>
                  </a:lnTo>
                  <a:cubicBezTo>
                    <a:pt x="478" y="2712"/>
                    <a:pt x="478" y="2794"/>
                    <a:pt x="461" y="2844"/>
                  </a:cubicBezTo>
                  <a:lnTo>
                    <a:pt x="461" y="2926"/>
                  </a:lnTo>
                  <a:cubicBezTo>
                    <a:pt x="461" y="2992"/>
                    <a:pt x="445" y="3057"/>
                    <a:pt x="445" y="3123"/>
                  </a:cubicBezTo>
                  <a:cubicBezTo>
                    <a:pt x="445" y="3140"/>
                    <a:pt x="445" y="3172"/>
                    <a:pt x="428" y="3189"/>
                  </a:cubicBezTo>
                  <a:cubicBezTo>
                    <a:pt x="428" y="3271"/>
                    <a:pt x="412" y="3370"/>
                    <a:pt x="395" y="3452"/>
                  </a:cubicBezTo>
                  <a:cubicBezTo>
                    <a:pt x="346" y="3764"/>
                    <a:pt x="297" y="4076"/>
                    <a:pt x="215" y="4372"/>
                  </a:cubicBezTo>
                  <a:cubicBezTo>
                    <a:pt x="149" y="4668"/>
                    <a:pt x="116" y="4964"/>
                    <a:pt x="83" y="5260"/>
                  </a:cubicBezTo>
                  <a:cubicBezTo>
                    <a:pt x="1" y="5967"/>
                    <a:pt x="34" y="6098"/>
                    <a:pt x="116" y="6476"/>
                  </a:cubicBezTo>
                  <a:cubicBezTo>
                    <a:pt x="297" y="7232"/>
                    <a:pt x="412" y="8021"/>
                    <a:pt x="461" y="8810"/>
                  </a:cubicBezTo>
                  <a:cubicBezTo>
                    <a:pt x="593" y="10273"/>
                    <a:pt x="642" y="10552"/>
                    <a:pt x="658" y="10717"/>
                  </a:cubicBezTo>
                  <a:cubicBezTo>
                    <a:pt x="724" y="11095"/>
                    <a:pt x="757" y="11456"/>
                    <a:pt x="741" y="11834"/>
                  </a:cubicBezTo>
                  <a:cubicBezTo>
                    <a:pt x="790" y="12377"/>
                    <a:pt x="773" y="12919"/>
                    <a:pt x="724" y="13462"/>
                  </a:cubicBezTo>
                  <a:cubicBezTo>
                    <a:pt x="691" y="13758"/>
                    <a:pt x="642" y="14152"/>
                    <a:pt x="593" y="15105"/>
                  </a:cubicBezTo>
                  <a:cubicBezTo>
                    <a:pt x="593" y="15270"/>
                    <a:pt x="576" y="15450"/>
                    <a:pt x="560" y="15615"/>
                  </a:cubicBezTo>
                  <a:cubicBezTo>
                    <a:pt x="593" y="15615"/>
                    <a:pt x="626" y="15615"/>
                    <a:pt x="642" y="15631"/>
                  </a:cubicBezTo>
                  <a:lnTo>
                    <a:pt x="658" y="15631"/>
                  </a:lnTo>
                  <a:lnTo>
                    <a:pt x="708" y="15664"/>
                  </a:lnTo>
                  <a:lnTo>
                    <a:pt x="724" y="15681"/>
                  </a:lnTo>
                  <a:lnTo>
                    <a:pt x="757" y="15713"/>
                  </a:lnTo>
                  <a:cubicBezTo>
                    <a:pt x="773" y="15713"/>
                    <a:pt x="773" y="15730"/>
                    <a:pt x="790" y="15746"/>
                  </a:cubicBezTo>
                  <a:cubicBezTo>
                    <a:pt x="790" y="15746"/>
                    <a:pt x="806" y="15763"/>
                    <a:pt x="806" y="15763"/>
                  </a:cubicBezTo>
                  <a:cubicBezTo>
                    <a:pt x="823" y="15779"/>
                    <a:pt x="823" y="15796"/>
                    <a:pt x="839" y="15812"/>
                  </a:cubicBezTo>
                  <a:cubicBezTo>
                    <a:pt x="839" y="15812"/>
                    <a:pt x="839" y="15829"/>
                    <a:pt x="856" y="15829"/>
                  </a:cubicBezTo>
                  <a:cubicBezTo>
                    <a:pt x="856" y="15845"/>
                    <a:pt x="872" y="15861"/>
                    <a:pt x="872" y="15878"/>
                  </a:cubicBezTo>
                  <a:lnTo>
                    <a:pt x="889" y="15894"/>
                  </a:lnTo>
                  <a:cubicBezTo>
                    <a:pt x="889" y="15911"/>
                    <a:pt x="889" y="15927"/>
                    <a:pt x="905" y="15927"/>
                  </a:cubicBezTo>
                  <a:lnTo>
                    <a:pt x="905" y="15944"/>
                  </a:lnTo>
                  <a:lnTo>
                    <a:pt x="921" y="15993"/>
                  </a:lnTo>
                  <a:cubicBezTo>
                    <a:pt x="942" y="15989"/>
                    <a:pt x="962" y="15987"/>
                    <a:pt x="983" y="15987"/>
                  </a:cubicBezTo>
                  <a:cubicBezTo>
                    <a:pt x="1044" y="15987"/>
                    <a:pt x="1102" y="16005"/>
                    <a:pt x="1151" y="16042"/>
                  </a:cubicBezTo>
                  <a:cubicBezTo>
                    <a:pt x="1168" y="16042"/>
                    <a:pt x="1184" y="16059"/>
                    <a:pt x="1201" y="16075"/>
                  </a:cubicBezTo>
                  <a:cubicBezTo>
                    <a:pt x="1250" y="15878"/>
                    <a:pt x="1267" y="15713"/>
                    <a:pt x="1283" y="15566"/>
                  </a:cubicBezTo>
                  <a:cubicBezTo>
                    <a:pt x="1299" y="15434"/>
                    <a:pt x="1332" y="15286"/>
                    <a:pt x="1382" y="15155"/>
                  </a:cubicBezTo>
                  <a:cubicBezTo>
                    <a:pt x="1365" y="15122"/>
                    <a:pt x="1349" y="15056"/>
                    <a:pt x="1332" y="15040"/>
                  </a:cubicBezTo>
                  <a:cubicBezTo>
                    <a:pt x="1299" y="14941"/>
                    <a:pt x="1299" y="14826"/>
                    <a:pt x="1332" y="14727"/>
                  </a:cubicBezTo>
                  <a:lnTo>
                    <a:pt x="1398" y="14612"/>
                  </a:lnTo>
                  <a:lnTo>
                    <a:pt x="1513" y="14612"/>
                  </a:lnTo>
                  <a:cubicBezTo>
                    <a:pt x="1628" y="14612"/>
                    <a:pt x="1661" y="14645"/>
                    <a:pt x="1842" y="14990"/>
                  </a:cubicBezTo>
                  <a:cubicBezTo>
                    <a:pt x="2006" y="15253"/>
                    <a:pt x="2105" y="15549"/>
                    <a:pt x="2154" y="15845"/>
                  </a:cubicBezTo>
                  <a:cubicBezTo>
                    <a:pt x="2171" y="15944"/>
                    <a:pt x="2187" y="16026"/>
                    <a:pt x="2220" y="16124"/>
                  </a:cubicBezTo>
                  <a:cubicBezTo>
                    <a:pt x="2253" y="16239"/>
                    <a:pt x="2269" y="16387"/>
                    <a:pt x="2236" y="16502"/>
                  </a:cubicBezTo>
                  <a:lnTo>
                    <a:pt x="2253" y="16502"/>
                  </a:lnTo>
                  <a:cubicBezTo>
                    <a:pt x="2434" y="16437"/>
                    <a:pt x="2598" y="16322"/>
                    <a:pt x="2746" y="16190"/>
                  </a:cubicBezTo>
                  <a:cubicBezTo>
                    <a:pt x="2877" y="16059"/>
                    <a:pt x="2943" y="16042"/>
                    <a:pt x="3436" y="15944"/>
                  </a:cubicBezTo>
                  <a:lnTo>
                    <a:pt x="3551" y="15911"/>
                  </a:lnTo>
                  <a:lnTo>
                    <a:pt x="3633" y="13708"/>
                  </a:lnTo>
                  <a:lnTo>
                    <a:pt x="3009" y="13330"/>
                  </a:lnTo>
                  <a:lnTo>
                    <a:pt x="2877" y="12015"/>
                  </a:lnTo>
                  <a:lnTo>
                    <a:pt x="8729" y="11571"/>
                  </a:lnTo>
                  <a:cubicBezTo>
                    <a:pt x="8729" y="11358"/>
                    <a:pt x="8745" y="11161"/>
                    <a:pt x="8794" y="10947"/>
                  </a:cubicBezTo>
                  <a:cubicBezTo>
                    <a:pt x="8893" y="10454"/>
                    <a:pt x="9107" y="9977"/>
                    <a:pt x="9403" y="9566"/>
                  </a:cubicBezTo>
                  <a:cubicBezTo>
                    <a:pt x="9616" y="9287"/>
                    <a:pt x="9682" y="9172"/>
                    <a:pt x="9567" y="8580"/>
                  </a:cubicBezTo>
                  <a:cubicBezTo>
                    <a:pt x="9501" y="8235"/>
                    <a:pt x="9468" y="8038"/>
                    <a:pt x="9452" y="7923"/>
                  </a:cubicBezTo>
                  <a:cubicBezTo>
                    <a:pt x="9436" y="7808"/>
                    <a:pt x="9403" y="7709"/>
                    <a:pt x="9353" y="7610"/>
                  </a:cubicBezTo>
                  <a:cubicBezTo>
                    <a:pt x="9271" y="7446"/>
                    <a:pt x="9140" y="7166"/>
                    <a:pt x="8893" y="6591"/>
                  </a:cubicBezTo>
                  <a:cubicBezTo>
                    <a:pt x="8745" y="6213"/>
                    <a:pt x="8548" y="5868"/>
                    <a:pt x="8318" y="5539"/>
                  </a:cubicBezTo>
                  <a:cubicBezTo>
                    <a:pt x="8137" y="5293"/>
                    <a:pt x="8088" y="5194"/>
                    <a:pt x="7940" y="4159"/>
                  </a:cubicBezTo>
                  <a:lnTo>
                    <a:pt x="7874" y="3698"/>
                  </a:lnTo>
                  <a:cubicBezTo>
                    <a:pt x="7825" y="3205"/>
                    <a:pt x="7726" y="2712"/>
                    <a:pt x="7611" y="2219"/>
                  </a:cubicBezTo>
                  <a:lnTo>
                    <a:pt x="7578" y="2071"/>
                  </a:lnTo>
                  <a:cubicBezTo>
                    <a:pt x="7578" y="2038"/>
                    <a:pt x="7562" y="2005"/>
                    <a:pt x="7545" y="1973"/>
                  </a:cubicBezTo>
                  <a:lnTo>
                    <a:pt x="7529" y="1923"/>
                  </a:lnTo>
                  <a:cubicBezTo>
                    <a:pt x="7529" y="1907"/>
                    <a:pt x="7512" y="1890"/>
                    <a:pt x="7512" y="1874"/>
                  </a:cubicBezTo>
                  <a:cubicBezTo>
                    <a:pt x="7512" y="1841"/>
                    <a:pt x="7496" y="1825"/>
                    <a:pt x="7496" y="1808"/>
                  </a:cubicBezTo>
                  <a:lnTo>
                    <a:pt x="7463" y="1742"/>
                  </a:lnTo>
                  <a:cubicBezTo>
                    <a:pt x="7463" y="1726"/>
                    <a:pt x="7447" y="1693"/>
                    <a:pt x="7447" y="1677"/>
                  </a:cubicBezTo>
                  <a:cubicBezTo>
                    <a:pt x="7430" y="1644"/>
                    <a:pt x="7430" y="1644"/>
                    <a:pt x="7430" y="1627"/>
                  </a:cubicBezTo>
                  <a:cubicBezTo>
                    <a:pt x="7414" y="1595"/>
                    <a:pt x="7397" y="1562"/>
                    <a:pt x="7397" y="1529"/>
                  </a:cubicBezTo>
                  <a:lnTo>
                    <a:pt x="7365" y="1479"/>
                  </a:lnTo>
                  <a:cubicBezTo>
                    <a:pt x="7365" y="1447"/>
                    <a:pt x="7348" y="1414"/>
                    <a:pt x="7332" y="1381"/>
                  </a:cubicBezTo>
                  <a:lnTo>
                    <a:pt x="7315" y="1348"/>
                  </a:lnTo>
                  <a:lnTo>
                    <a:pt x="7266" y="1233"/>
                  </a:lnTo>
                  <a:cubicBezTo>
                    <a:pt x="7266" y="1233"/>
                    <a:pt x="7266" y="1216"/>
                    <a:pt x="7249" y="1200"/>
                  </a:cubicBezTo>
                  <a:lnTo>
                    <a:pt x="7200" y="1085"/>
                  </a:lnTo>
                  <a:lnTo>
                    <a:pt x="7200" y="1052"/>
                  </a:lnTo>
                  <a:cubicBezTo>
                    <a:pt x="7102" y="822"/>
                    <a:pt x="7003" y="575"/>
                    <a:pt x="6904" y="362"/>
                  </a:cubicBezTo>
                  <a:lnTo>
                    <a:pt x="6904" y="345"/>
                  </a:lnTo>
                  <a:cubicBezTo>
                    <a:pt x="6888" y="329"/>
                    <a:pt x="6888" y="296"/>
                    <a:pt x="6871" y="263"/>
                  </a:cubicBezTo>
                  <a:cubicBezTo>
                    <a:pt x="6855" y="247"/>
                    <a:pt x="6855" y="230"/>
                    <a:pt x="6839" y="214"/>
                  </a:cubicBezTo>
                  <a:cubicBezTo>
                    <a:pt x="6839" y="181"/>
                    <a:pt x="6822" y="165"/>
                    <a:pt x="6822" y="148"/>
                  </a:cubicBezTo>
                  <a:cubicBezTo>
                    <a:pt x="6806" y="115"/>
                    <a:pt x="6789" y="99"/>
                    <a:pt x="6789" y="82"/>
                  </a:cubicBezTo>
                  <a:lnTo>
                    <a:pt x="6773" y="33"/>
                  </a:lnTo>
                  <a:lnTo>
                    <a:pt x="6756"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8"/>
            <p:cNvSpPr/>
            <p:nvPr/>
          </p:nvSpPr>
          <p:spPr>
            <a:xfrm>
              <a:off x="6439519" y="3860713"/>
              <a:ext cx="734447" cy="593848"/>
            </a:xfrm>
            <a:custGeom>
              <a:avLst/>
              <a:gdLst/>
              <a:ahLst/>
              <a:cxnLst/>
              <a:rect l="l" t="t" r="r" b="b"/>
              <a:pathLst>
                <a:path w="23094" h="18673" extrusionOk="0">
                  <a:moveTo>
                    <a:pt x="5408" y="1"/>
                  </a:moveTo>
                  <a:lnTo>
                    <a:pt x="0" y="428"/>
                  </a:lnTo>
                  <a:lnTo>
                    <a:pt x="66" y="1003"/>
                  </a:lnTo>
                  <a:lnTo>
                    <a:pt x="724" y="1381"/>
                  </a:lnTo>
                  <a:lnTo>
                    <a:pt x="641" y="3732"/>
                  </a:lnTo>
                  <a:cubicBezTo>
                    <a:pt x="806" y="3666"/>
                    <a:pt x="970" y="3617"/>
                    <a:pt x="1134" y="3584"/>
                  </a:cubicBezTo>
                  <a:cubicBezTo>
                    <a:pt x="1430" y="3551"/>
                    <a:pt x="1726" y="3436"/>
                    <a:pt x="1956" y="3255"/>
                  </a:cubicBezTo>
                  <a:cubicBezTo>
                    <a:pt x="2055" y="3206"/>
                    <a:pt x="2170" y="3124"/>
                    <a:pt x="2318" y="3025"/>
                  </a:cubicBezTo>
                  <a:cubicBezTo>
                    <a:pt x="2466" y="2959"/>
                    <a:pt x="2564" y="2844"/>
                    <a:pt x="2597" y="2696"/>
                  </a:cubicBezTo>
                  <a:cubicBezTo>
                    <a:pt x="2630" y="2614"/>
                    <a:pt x="2712" y="2417"/>
                    <a:pt x="2893" y="2417"/>
                  </a:cubicBezTo>
                  <a:cubicBezTo>
                    <a:pt x="2992" y="2417"/>
                    <a:pt x="3090" y="2466"/>
                    <a:pt x="3288" y="2614"/>
                  </a:cubicBezTo>
                  <a:cubicBezTo>
                    <a:pt x="3551" y="2795"/>
                    <a:pt x="3649" y="2910"/>
                    <a:pt x="3682" y="3091"/>
                  </a:cubicBezTo>
                  <a:cubicBezTo>
                    <a:pt x="3764" y="3156"/>
                    <a:pt x="3863" y="3222"/>
                    <a:pt x="3962" y="3272"/>
                  </a:cubicBezTo>
                  <a:cubicBezTo>
                    <a:pt x="4142" y="3387"/>
                    <a:pt x="4323" y="3469"/>
                    <a:pt x="4520" y="3535"/>
                  </a:cubicBezTo>
                  <a:cubicBezTo>
                    <a:pt x="4734" y="3617"/>
                    <a:pt x="4915" y="3748"/>
                    <a:pt x="5030" y="3945"/>
                  </a:cubicBezTo>
                  <a:cubicBezTo>
                    <a:pt x="5096" y="4011"/>
                    <a:pt x="5145" y="4093"/>
                    <a:pt x="5161" y="4192"/>
                  </a:cubicBezTo>
                  <a:lnTo>
                    <a:pt x="5326" y="4307"/>
                  </a:lnTo>
                  <a:cubicBezTo>
                    <a:pt x="5638" y="4586"/>
                    <a:pt x="6016" y="4784"/>
                    <a:pt x="6411" y="4915"/>
                  </a:cubicBezTo>
                  <a:cubicBezTo>
                    <a:pt x="6542" y="4932"/>
                    <a:pt x="6657" y="5014"/>
                    <a:pt x="6723" y="5129"/>
                  </a:cubicBezTo>
                  <a:cubicBezTo>
                    <a:pt x="6756" y="5195"/>
                    <a:pt x="6756" y="5260"/>
                    <a:pt x="6756" y="5326"/>
                  </a:cubicBezTo>
                  <a:cubicBezTo>
                    <a:pt x="7134" y="5162"/>
                    <a:pt x="7249" y="5112"/>
                    <a:pt x="7331" y="5080"/>
                  </a:cubicBezTo>
                  <a:cubicBezTo>
                    <a:pt x="7413" y="5047"/>
                    <a:pt x="7495" y="5014"/>
                    <a:pt x="7923" y="4800"/>
                  </a:cubicBezTo>
                  <a:cubicBezTo>
                    <a:pt x="8186" y="4685"/>
                    <a:pt x="8432" y="4537"/>
                    <a:pt x="8662" y="4356"/>
                  </a:cubicBezTo>
                  <a:cubicBezTo>
                    <a:pt x="8794" y="4241"/>
                    <a:pt x="8942" y="4159"/>
                    <a:pt x="9106" y="4110"/>
                  </a:cubicBezTo>
                  <a:cubicBezTo>
                    <a:pt x="9254" y="4060"/>
                    <a:pt x="9369" y="3995"/>
                    <a:pt x="9468" y="3880"/>
                  </a:cubicBezTo>
                  <a:cubicBezTo>
                    <a:pt x="9550" y="3765"/>
                    <a:pt x="9681" y="3699"/>
                    <a:pt x="9829" y="3699"/>
                  </a:cubicBezTo>
                  <a:cubicBezTo>
                    <a:pt x="9846" y="3707"/>
                    <a:pt x="9862" y="3711"/>
                    <a:pt x="9879" y="3711"/>
                  </a:cubicBezTo>
                  <a:cubicBezTo>
                    <a:pt x="9895" y="3711"/>
                    <a:pt x="9912" y="3707"/>
                    <a:pt x="9928" y="3699"/>
                  </a:cubicBezTo>
                  <a:lnTo>
                    <a:pt x="10092" y="3699"/>
                  </a:lnTo>
                  <a:cubicBezTo>
                    <a:pt x="10553" y="3699"/>
                    <a:pt x="10914" y="3945"/>
                    <a:pt x="11226" y="4422"/>
                  </a:cubicBezTo>
                  <a:cubicBezTo>
                    <a:pt x="11391" y="4636"/>
                    <a:pt x="11424" y="4932"/>
                    <a:pt x="11325" y="5195"/>
                  </a:cubicBezTo>
                  <a:cubicBezTo>
                    <a:pt x="11522" y="5260"/>
                    <a:pt x="11851" y="5359"/>
                    <a:pt x="11983" y="5408"/>
                  </a:cubicBezTo>
                  <a:cubicBezTo>
                    <a:pt x="12525" y="5573"/>
                    <a:pt x="13067" y="5655"/>
                    <a:pt x="13626" y="5655"/>
                  </a:cubicBezTo>
                  <a:cubicBezTo>
                    <a:pt x="14037" y="5655"/>
                    <a:pt x="14349" y="5655"/>
                    <a:pt x="14481" y="6296"/>
                  </a:cubicBezTo>
                  <a:cubicBezTo>
                    <a:pt x="14530" y="6608"/>
                    <a:pt x="14497" y="6822"/>
                    <a:pt x="14366" y="6953"/>
                  </a:cubicBezTo>
                  <a:cubicBezTo>
                    <a:pt x="14415" y="7036"/>
                    <a:pt x="14464" y="7151"/>
                    <a:pt x="14580" y="7331"/>
                  </a:cubicBezTo>
                  <a:cubicBezTo>
                    <a:pt x="14810" y="7742"/>
                    <a:pt x="15007" y="7742"/>
                    <a:pt x="15089" y="7742"/>
                  </a:cubicBezTo>
                  <a:lnTo>
                    <a:pt x="15188" y="7742"/>
                  </a:lnTo>
                  <a:cubicBezTo>
                    <a:pt x="15286" y="7742"/>
                    <a:pt x="15369" y="7808"/>
                    <a:pt x="15418" y="7890"/>
                  </a:cubicBezTo>
                  <a:cubicBezTo>
                    <a:pt x="15500" y="8071"/>
                    <a:pt x="15451" y="8186"/>
                    <a:pt x="15204" y="8728"/>
                  </a:cubicBezTo>
                  <a:cubicBezTo>
                    <a:pt x="14727" y="9830"/>
                    <a:pt x="14662" y="10208"/>
                    <a:pt x="14662" y="10224"/>
                  </a:cubicBezTo>
                  <a:lnTo>
                    <a:pt x="14612" y="10504"/>
                  </a:lnTo>
                  <a:cubicBezTo>
                    <a:pt x="14662" y="10602"/>
                    <a:pt x="14711" y="10717"/>
                    <a:pt x="14810" y="10882"/>
                  </a:cubicBezTo>
                  <a:cubicBezTo>
                    <a:pt x="15073" y="11375"/>
                    <a:pt x="15319" y="11440"/>
                    <a:pt x="15516" y="11490"/>
                  </a:cubicBezTo>
                  <a:cubicBezTo>
                    <a:pt x="15681" y="11506"/>
                    <a:pt x="15812" y="11605"/>
                    <a:pt x="15878" y="11736"/>
                  </a:cubicBezTo>
                  <a:cubicBezTo>
                    <a:pt x="15944" y="11901"/>
                    <a:pt x="15960" y="12082"/>
                    <a:pt x="15911" y="12246"/>
                  </a:cubicBezTo>
                  <a:cubicBezTo>
                    <a:pt x="15845" y="12525"/>
                    <a:pt x="15730" y="12788"/>
                    <a:pt x="15582" y="13035"/>
                  </a:cubicBezTo>
                  <a:cubicBezTo>
                    <a:pt x="15401" y="13347"/>
                    <a:pt x="15385" y="13380"/>
                    <a:pt x="15451" y="13511"/>
                  </a:cubicBezTo>
                  <a:cubicBezTo>
                    <a:pt x="15533" y="13627"/>
                    <a:pt x="15599" y="13774"/>
                    <a:pt x="15631" y="13922"/>
                  </a:cubicBezTo>
                  <a:cubicBezTo>
                    <a:pt x="15664" y="14021"/>
                    <a:pt x="15681" y="14054"/>
                    <a:pt x="16026" y="14202"/>
                  </a:cubicBezTo>
                  <a:cubicBezTo>
                    <a:pt x="16157" y="14251"/>
                    <a:pt x="16273" y="14284"/>
                    <a:pt x="16404" y="14300"/>
                  </a:cubicBezTo>
                  <a:cubicBezTo>
                    <a:pt x="16618" y="14317"/>
                    <a:pt x="16667" y="14432"/>
                    <a:pt x="16815" y="14728"/>
                  </a:cubicBezTo>
                  <a:lnTo>
                    <a:pt x="16914" y="14925"/>
                  </a:lnTo>
                  <a:cubicBezTo>
                    <a:pt x="17029" y="15139"/>
                    <a:pt x="17061" y="15385"/>
                    <a:pt x="16979" y="15632"/>
                  </a:cubicBezTo>
                  <a:lnTo>
                    <a:pt x="17209" y="15632"/>
                  </a:lnTo>
                  <a:cubicBezTo>
                    <a:pt x="17489" y="15632"/>
                    <a:pt x="17752" y="15566"/>
                    <a:pt x="17998" y="15451"/>
                  </a:cubicBezTo>
                  <a:cubicBezTo>
                    <a:pt x="18081" y="15402"/>
                    <a:pt x="18179" y="15385"/>
                    <a:pt x="18261" y="15369"/>
                  </a:cubicBezTo>
                  <a:cubicBezTo>
                    <a:pt x="18491" y="15369"/>
                    <a:pt x="18656" y="15566"/>
                    <a:pt x="19034" y="16076"/>
                  </a:cubicBezTo>
                  <a:cubicBezTo>
                    <a:pt x="19412" y="16585"/>
                    <a:pt x="19576" y="16684"/>
                    <a:pt x="19675" y="16766"/>
                  </a:cubicBezTo>
                  <a:cubicBezTo>
                    <a:pt x="19823" y="16865"/>
                    <a:pt x="19905" y="16947"/>
                    <a:pt x="20119" y="17374"/>
                  </a:cubicBezTo>
                  <a:cubicBezTo>
                    <a:pt x="20283" y="17653"/>
                    <a:pt x="20332" y="17982"/>
                    <a:pt x="20267" y="18295"/>
                  </a:cubicBezTo>
                  <a:cubicBezTo>
                    <a:pt x="20349" y="18327"/>
                    <a:pt x="20431" y="18344"/>
                    <a:pt x="20497" y="18360"/>
                  </a:cubicBezTo>
                  <a:cubicBezTo>
                    <a:pt x="20727" y="18410"/>
                    <a:pt x="20924" y="18492"/>
                    <a:pt x="21121" y="18590"/>
                  </a:cubicBezTo>
                  <a:cubicBezTo>
                    <a:pt x="21171" y="18640"/>
                    <a:pt x="21236" y="18673"/>
                    <a:pt x="21319" y="18673"/>
                  </a:cubicBezTo>
                  <a:cubicBezTo>
                    <a:pt x="21384" y="18673"/>
                    <a:pt x="21516" y="18590"/>
                    <a:pt x="21746" y="18410"/>
                  </a:cubicBezTo>
                  <a:cubicBezTo>
                    <a:pt x="21861" y="18295"/>
                    <a:pt x="22025" y="18229"/>
                    <a:pt x="22173" y="18212"/>
                  </a:cubicBezTo>
                  <a:cubicBezTo>
                    <a:pt x="22288" y="18229"/>
                    <a:pt x="22387" y="18262"/>
                    <a:pt x="22486" y="18327"/>
                  </a:cubicBezTo>
                  <a:cubicBezTo>
                    <a:pt x="22486" y="18130"/>
                    <a:pt x="22486" y="17916"/>
                    <a:pt x="22486" y="17785"/>
                  </a:cubicBezTo>
                  <a:cubicBezTo>
                    <a:pt x="22502" y="17259"/>
                    <a:pt x="22469" y="16733"/>
                    <a:pt x="22387" y="16207"/>
                  </a:cubicBezTo>
                  <a:cubicBezTo>
                    <a:pt x="22288" y="15895"/>
                    <a:pt x="22338" y="15533"/>
                    <a:pt x="22535" y="15254"/>
                  </a:cubicBezTo>
                  <a:cubicBezTo>
                    <a:pt x="22617" y="15073"/>
                    <a:pt x="22798" y="14941"/>
                    <a:pt x="23012" y="14925"/>
                  </a:cubicBezTo>
                  <a:lnTo>
                    <a:pt x="23077" y="14925"/>
                  </a:lnTo>
                  <a:cubicBezTo>
                    <a:pt x="23094" y="14761"/>
                    <a:pt x="23077" y="14580"/>
                    <a:pt x="23061" y="14399"/>
                  </a:cubicBezTo>
                  <a:cubicBezTo>
                    <a:pt x="23028" y="14120"/>
                    <a:pt x="23028" y="13840"/>
                    <a:pt x="23061" y="13561"/>
                  </a:cubicBezTo>
                  <a:cubicBezTo>
                    <a:pt x="23044" y="13528"/>
                    <a:pt x="23028" y="13462"/>
                    <a:pt x="22995" y="13380"/>
                  </a:cubicBezTo>
                  <a:cubicBezTo>
                    <a:pt x="22913" y="13232"/>
                    <a:pt x="22814" y="12986"/>
                    <a:pt x="22650" y="12591"/>
                  </a:cubicBezTo>
                  <a:cubicBezTo>
                    <a:pt x="22486" y="12246"/>
                    <a:pt x="22354" y="11868"/>
                    <a:pt x="22239" y="11506"/>
                  </a:cubicBezTo>
                  <a:cubicBezTo>
                    <a:pt x="22108" y="11079"/>
                    <a:pt x="21927" y="10668"/>
                    <a:pt x="21729" y="10290"/>
                  </a:cubicBezTo>
                  <a:cubicBezTo>
                    <a:pt x="21532" y="9780"/>
                    <a:pt x="21286" y="9304"/>
                    <a:pt x="21006" y="8844"/>
                  </a:cubicBezTo>
                  <a:cubicBezTo>
                    <a:pt x="20842" y="8581"/>
                    <a:pt x="20694" y="8285"/>
                    <a:pt x="20562" y="7989"/>
                  </a:cubicBezTo>
                  <a:cubicBezTo>
                    <a:pt x="20464" y="7726"/>
                    <a:pt x="20332" y="7463"/>
                    <a:pt x="20184" y="7233"/>
                  </a:cubicBezTo>
                  <a:cubicBezTo>
                    <a:pt x="20020" y="6937"/>
                    <a:pt x="19889" y="6625"/>
                    <a:pt x="19806" y="6312"/>
                  </a:cubicBezTo>
                  <a:cubicBezTo>
                    <a:pt x="19708" y="6033"/>
                    <a:pt x="19658" y="5753"/>
                    <a:pt x="19691" y="5458"/>
                  </a:cubicBezTo>
                  <a:cubicBezTo>
                    <a:pt x="19626" y="5408"/>
                    <a:pt x="19478" y="5293"/>
                    <a:pt x="19297" y="5178"/>
                  </a:cubicBezTo>
                  <a:lnTo>
                    <a:pt x="19182" y="5080"/>
                  </a:lnTo>
                  <a:cubicBezTo>
                    <a:pt x="18968" y="4899"/>
                    <a:pt x="18722" y="4767"/>
                    <a:pt x="18459" y="4685"/>
                  </a:cubicBezTo>
                  <a:cubicBezTo>
                    <a:pt x="18212" y="4603"/>
                    <a:pt x="18130" y="4521"/>
                    <a:pt x="17702" y="3814"/>
                  </a:cubicBezTo>
                  <a:cubicBezTo>
                    <a:pt x="17555" y="3535"/>
                    <a:pt x="17324" y="3288"/>
                    <a:pt x="17061" y="3107"/>
                  </a:cubicBezTo>
                  <a:cubicBezTo>
                    <a:pt x="16749" y="2877"/>
                    <a:pt x="16651" y="2696"/>
                    <a:pt x="16749" y="1990"/>
                  </a:cubicBezTo>
                  <a:cubicBezTo>
                    <a:pt x="16766" y="1809"/>
                    <a:pt x="16782" y="1661"/>
                    <a:pt x="16798" y="1529"/>
                  </a:cubicBezTo>
                  <a:cubicBezTo>
                    <a:pt x="16881" y="954"/>
                    <a:pt x="16864" y="921"/>
                    <a:pt x="16782" y="872"/>
                  </a:cubicBezTo>
                  <a:cubicBezTo>
                    <a:pt x="16716" y="823"/>
                    <a:pt x="16667" y="806"/>
                    <a:pt x="16601" y="773"/>
                  </a:cubicBezTo>
                  <a:lnTo>
                    <a:pt x="16519" y="740"/>
                  </a:lnTo>
                  <a:cubicBezTo>
                    <a:pt x="16355" y="675"/>
                    <a:pt x="16190" y="609"/>
                    <a:pt x="16010" y="592"/>
                  </a:cubicBezTo>
                  <a:cubicBezTo>
                    <a:pt x="15944" y="592"/>
                    <a:pt x="15894" y="625"/>
                    <a:pt x="15730" y="773"/>
                  </a:cubicBezTo>
                  <a:cubicBezTo>
                    <a:pt x="15747" y="806"/>
                    <a:pt x="15747" y="823"/>
                    <a:pt x="15747" y="855"/>
                  </a:cubicBezTo>
                  <a:cubicBezTo>
                    <a:pt x="15763" y="1102"/>
                    <a:pt x="15648" y="1151"/>
                    <a:pt x="14941" y="1513"/>
                  </a:cubicBezTo>
                  <a:cubicBezTo>
                    <a:pt x="14744" y="1595"/>
                    <a:pt x="14563" y="1710"/>
                    <a:pt x="14382" y="1842"/>
                  </a:cubicBezTo>
                  <a:cubicBezTo>
                    <a:pt x="14333" y="1891"/>
                    <a:pt x="14284" y="1940"/>
                    <a:pt x="14234" y="1973"/>
                  </a:cubicBezTo>
                  <a:cubicBezTo>
                    <a:pt x="14136" y="2088"/>
                    <a:pt x="13971" y="2170"/>
                    <a:pt x="13807" y="2170"/>
                  </a:cubicBezTo>
                  <a:cubicBezTo>
                    <a:pt x="13676" y="2154"/>
                    <a:pt x="13544" y="2137"/>
                    <a:pt x="13413" y="2105"/>
                  </a:cubicBezTo>
                  <a:cubicBezTo>
                    <a:pt x="13281" y="2072"/>
                    <a:pt x="13117" y="2039"/>
                    <a:pt x="12887" y="1973"/>
                  </a:cubicBezTo>
                  <a:lnTo>
                    <a:pt x="12821" y="1957"/>
                  </a:lnTo>
                  <a:lnTo>
                    <a:pt x="12574" y="1891"/>
                  </a:lnTo>
                  <a:cubicBezTo>
                    <a:pt x="12262" y="1825"/>
                    <a:pt x="11983" y="1677"/>
                    <a:pt x="11720" y="1480"/>
                  </a:cubicBezTo>
                  <a:cubicBezTo>
                    <a:pt x="11654" y="1431"/>
                    <a:pt x="11654" y="1431"/>
                    <a:pt x="11621" y="1431"/>
                  </a:cubicBezTo>
                  <a:cubicBezTo>
                    <a:pt x="11424" y="1464"/>
                    <a:pt x="11226" y="1513"/>
                    <a:pt x="11029" y="1595"/>
                  </a:cubicBezTo>
                  <a:cubicBezTo>
                    <a:pt x="10717" y="1677"/>
                    <a:pt x="10421" y="1809"/>
                    <a:pt x="10142" y="2006"/>
                  </a:cubicBezTo>
                  <a:cubicBezTo>
                    <a:pt x="9994" y="2121"/>
                    <a:pt x="9813" y="2187"/>
                    <a:pt x="9616" y="2187"/>
                  </a:cubicBezTo>
                  <a:lnTo>
                    <a:pt x="9418" y="2187"/>
                  </a:lnTo>
                  <a:cubicBezTo>
                    <a:pt x="9377" y="2179"/>
                    <a:pt x="9336" y="2174"/>
                    <a:pt x="9293" y="2174"/>
                  </a:cubicBezTo>
                  <a:cubicBezTo>
                    <a:pt x="9250" y="2174"/>
                    <a:pt x="9205" y="2179"/>
                    <a:pt x="9155" y="2187"/>
                  </a:cubicBezTo>
                  <a:cubicBezTo>
                    <a:pt x="9129" y="2214"/>
                    <a:pt x="9080" y="2240"/>
                    <a:pt x="9027" y="2240"/>
                  </a:cubicBezTo>
                  <a:cubicBezTo>
                    <a:pt x="9015" y="2240"/>
                    <a:pt x="9003" y="2239"/>
                    <a:pt x="8991" y="2236"/>
                  </a:cubicBezTo>
                  <a:lnTo>
                    <a:pt x="8975" y="2236"/>
                  </a:lnTo>
                  <a:cubicBezTo>
                    <a:pt x="8794" y="2220"/>
                    <a:pt x="8630" y="2187"/>
                    <a:pt x="8465" y="2121"/>
                  </a:cubicBezTo>
                  <a:cubicBezTo>
                    <a:pt x="8219" y="2055"/>
                    <a:pt x="7972" y="2006"/>
                    <a:pt x="7709" y="1990"/>
                  </a:cubicBezTo>
                  <a:cubicBezTo>
                    <a:pt x="7479" y="1973"/>
                    <a:pt x="7282" y="1957"/>
                    <a:pt x="7167" y="1611"/>
                  </a:cubicBezTo>
                  <a:cubicBezTo>
                    <a:pt x="7167" y="1595"/>
                    <a:pt x="7167" y="1579"/>
                    <a:pt x="7150" y="1562"/>
                  </a:cubicBezTo>
                  <a:cubicBezTo>
                    <a:pt x="7068" y="1464"/>
                    <a:pt x="6969" y="1316"/>
                    <a:pt x="6821" y="1135"/>
                  </a:cubicBezTo>
                  <a:cubicBezTo>
                    <a:pt x="6608" y="872"/>
                    <a:pt x="6328" y="675"/>
                    <a:pt x="6016" y="560"/>
                  </a:cubicBezTo>
                  <a:cubicBezTo>
                    <a:pt x="5753" y="461"/>
                    <a:pt x="5523" y="264"/>
                    <a:pt x="5408"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 name="Google Shape;765;p58"/>
          <p:cNvSpPr txBox="1"/>
          <p:nvPr/>
        </p:nvSpPr>
        <p:spPr>
          <a:xfrm>
            <a:off x="5918400" y="2641485"/>
            <a:ext cx="2505600" cy="1010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atamaran Medium"/>
                <a:ea typeface="Catamaran Medium"/>
                <a:cs typeface="Catamaran Medium"/>
                <a:sym typeface="Catamaran Medium"/>
              </a:rPr>
              <a:t>Mercury is the closest planet to the Sun and the smallest one in the Solar System—it’s only a bit larger than the Moon</a:t>
            </a:r>
            <a:endParaRPr>
              <a:solidFill>
                <a:schemeClr val="dk1"/>
              </a:solidFill>
              <a:latin typeface="Catamaran Medium"/>
              <a:ea typeface="Catamaran Medium"/>
              <a:cs typeface="Catamaran Medium"/>
              <a:sym typeface="Catamaran Medium"/>
            </a:endParaRPr>
          </a:p>
        </p:txBody>
      </p:sp>
      <p:sp>
        <p:nvSpPr>
          <p:cNvPr id="766" name="Google Shape;766;p58"/>
          <p:cNvSpPr txBox="1"/>
          <p:nvPr/>
        </p:nvSpPr>
        <p:spPr>
          <a:xfrm>
            <a:off x="5918400" y="2303738"/>
            <a:ext cx="2505600" cy="48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Amiri"/>
                <a:ea typeface="Amiri"/>
                <a:cs typeface="Amiri"/>
                <a:sym typeface="Amiri"/>
              </a:rPr>
              <a:t>Mercury</a:t>
            </a:r>
            <a:endParaRPr sz="2400">
              <a:solidFill>
                <a:schemeClr val="dk1"/>
              </a:solidFill>
              <a:latin typeface="Amiri"/>
              <a:ea typeface="Amiri"/>
              <a:cs typeface="Amiri"/>
              <a:sym typeface="Ami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a:t>
            </a:r>
            <a:endParaRPr/>
          </a:p>
        </p:txBody>
      </p:sp>
      <p:sp>
        <p:nvSpPr>
          <p:cNvPr id="772" name="Google Shape;772;p59"/>
          <p:cNvSpPr txBox="1"/>
          <p:nvPr/>
        </p:nvSpPr>
        <p:spPr>
          <a:xfrm>
            <a:off x="2016475" y="2582550"/>
            <a:ext cx="12357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dk1"/>
                </a:solidFill>
                <a:latin typeface="Amiri"/>
                <a:ea typeface="Amiri"/>
                <a:cs typeface="Amiri"/>
                <a:sym typeface="Amiri"/>
              </a:rPr>
              <a:t>18XX</a:t>
            </a:r>
            <a:endParaRPr sz="3000">
              <a:solidFill>
                <a:schemeClr val="dk1"/>
              </a:solidFill>
              <a:latin typeface="Amiri"/>
              <a:ea typeface="Amiri"/>
              <a:cs typeface="Amiri"/>
              <a:sym typeface="Amiri"/>
            </a:endParaRPr>
          </a:p>
        </p:txBody>
      </p:sp>
      <p:sp>
        <p:nvSpPr>
          <p:cNvPr id="773" name="Google Shape;773;p59"/>
          <p:cNvSpPr txBox="1"/>
          <p:nvPr/>
        </p:nvSpPr>
        <p:spPr>
          <a:xfrm>
            <a:off x="3954150" y="2582550"/>
            <a:ext cx="12357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dk1"/>
                </a:solidFill>
                <a:latin typeface="Amiri"/>
                <a:ea typeface="Amiri"/>
                <a:cs typeface="Amiri"/>
                <a:sym typeface="Amiri"/>
              </a:rPr>
              <a:t>18XX</a:t>
            </a:r>
            <a:endParaRPr sz="3000">
              <a:solidFill>
                <a:schemeClr val="dk1"/>
              </a:solidFill>
              <a:latin typeface="Amiri"/>
              <a:ea typeface="Amiri"/>
              <a:cs typeface="Amiri"/>
              <a:sym typeface="Amiri"/>
            </a:endParaRPr>
          </a:p>
        </p:txBody>
      </p:sp>
      <p:sp>
        <p:nvSpPr>
          <p:cNvPr id="774" name="Google Shape;774;p59"/>
          <p:cNvSpPr txBox="1"/>
          <p:nvPr/>
        </p:nvSpPr>
        <p:spPr>
          <a:xfrm>
            <a:off x="5891825" y="2582550"/>
            <a:ext cx="12357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dk1"/>
                </a:solidFill>
                <a:latin typeface="Amiri"/>
                <a:ea typeface="Amiri"/>
                <a:cs typeface="Amiri"/>
                <a:sym typeface="Amiri"/>
              </a:rPr>
              <a:t>18XX</a:t>
            </a:r>
            <a:endParaRPr sz="3000">
              <a:solidFill>
                <a:schemeClr val="dk1"/>
              </a:solidFill>
              <a:latin typeface="Amiri"/>
              <a:ea typeface="Amiri"/>
              <a:cs typeface="Amiri"/>
              <a:sym typeface="Amiri"/>
            </a:endParaRPr>
          </a:p>
        </p:txBody>
      </p:sp>
      <p:sp>
        <p:nvSpPr>
          <p:cNvPr id="775" name="Google Shape;775;p59"/>
          <p:cNvSpPr txBox="1"/>
          <p:nvPr/>
        </p:nvSpPr>
        <p:spPr>
          <a:xfrm>
            <a:off x="3584400" y="1816836"/>
            <a:ext cx="1975200" cy="630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atamaran Medium"/>
                <a:ea typeface="Catamaran Medium"/>
                <a:cs typeface="Catamaran Medium"/>
                <a:sym typeface="Catamaran Medium"/>
              </a:rPr>
              <a:t>Mars is actually a very cold place</a:t>
            </a:r>
            <a:endParaRPr>
              <a:solidFill>
                <a:schemeClr val="dk1"/>
              </a:solidFill>
              <a:latin typeface="Catamaran Medium"/>
              <a:ea typeface="Catamaran Medium"/>
              <a:cs typeface="Catamaran Medium"/>
              <a:sym typeface="Catamaran Medium"/>
            </a:endParaRPr>
          </a:p>
        </p:txBody>
      </p:sp>
      <p:sp>
        <p:nvSpPr>
          <p:cNvPr id="776" name="Google Shape;776;p59"/>
          <p:cNvSpPr txBox="1"/>
          <p:nvPr/>
        </p:nvSpPr>
        <p:spPr>
          <a:xfrm>
            <a:off x="1646725" y="3650298"/>
            <a:ext cx="1975200" cy="630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atamaran Medium"/>
                <a:ea typeface="Catamaran Medium"/>
                <a:cs typeface="Catamaran Medium"/>
                <a:sym typeface="Catamaran Medium"/>
              </a:rPr>
              <a:t>Mercury is the closest planet to the Sun</a:t>
            </a:r>
            <a:endParaRPr>
              <a:solidFill>
                <a:schemeClr val="dk1"/>
              </a:solidFill>
              <a:latin typeface="Catamaran Medium"/>
              <a:ea typeface="Catamaran Medium"/>
              <a:cs typeface="Catamaran Medium"/>
              <a:sym typeface="Catamaran Medium"/>
            </a:endParaRPr>
          </a:p>
        </p:txBody>
      </p:sp>
      <p:sp>
        <p:nvSpPr>
          <p:cNvPr id="777" name="Google Shape;777;p59"/>
          <p:cNvSpPr txBox="1"/>
          <p:nvPr/>
        </p:nvSpPr>
        <p:spPr>
          <a:xfrm>
            <a:off x="5522074" y="3650298"/>
            <a:ext cx="1975200" cy="630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atamaran Medium"/>
                <a:ea typeface="Catamaran Medium"/>
                <a:cs typeface="Catamaran Medium"/>
                <a:sym typeface="Catamaran Medium"/>
              </a:rPr>
              <a:t>Jupiter is the biggest planet of them all</a:t>
            </a:r>
            <a:endParaRPr>
              <a:solidFill>
                <a:schemeClr val="dk1"/>
              </a:solidFill>
              <a:latin typeface="Catamaran Medium"/>
              <a:ea typeface="Catamaran Medium"/>
              <a:cs typeface="Catamaran Medium"/>
              <a:sym typeface="Catamaran Medium"/>
            </a:endParaRPr>
          </a:p>
        </p:txBody>
      </p:sp>
      <p:sp>
        <p:nvSpPr>
          <p:cNvPr id="778" name="Google Shape;778;p59"/>
          <p:cNvSpPr txBox="1"/>
          <p:nvPr/>
        </p:nvSpPr>
        <p:spPr>
          <a:xfrm>
            <a:off x="3582900" y="1448412"/>
            <a:ext cx="1978200" cy="48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Amiri"/>
                <a:ea typeface="Amiri"/>
                <a:cs typeface="Amiri"/>
                <a:sym typeface="Amiri"/>
              </a:rPr>
              <a:t>Mars</a:t>
            </a:r>
            <a:endParaRPr sz="2400">
              <a:solidFill>
                <a:schemeClr val="dk1"/>
              </a:solidFill>
              <a:latin typeface="Amiri"/>
              <a:ea typeface="Amiri"/>
              <a:cs typeface="Amiri"/>
              <a:sym typeface="Amiri"/>
            </a:endParaRPr>
          </a:p>
        </p:txBody>
      </p:sp>
      <p:sp>
        <p:nvSpPr>
          <p:cNvPr id="779" name="Google Shape;779;p59"/>
          <p:cNvSpPr txBox="1"/>
          <p:nvPr/>
        </p:nvSpPr>
        <p:spPr>
          <a:xfrm>
            <a:off x="1645225" y="3280800"/>
            <a:ext cx="1978200" cy="48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Amiri"/>
                <a:ea typeface="Amiri"/>
                <a:cs typeface="Amiri"/>
                <a:sym typeface="Amiri"/>
              </a:rPr>
              <a:t>Mercury</a:t>
            </a:r>
            <a:endParaRPr sz="2400">
              <a:solidFill>
                <a:schemeClr val="dk1"/>
              </a:solidFill>
              <a:latin typeface="Amiri"/>
              <a:ea typeface="Amiri"/>
              <a:cs typeface="Amiri"/>
              <a:sym typeface="Amiri"/>
            </a:endParaRPr>
          </a:p>
        </p:txBody>
      </p:sp>
      <p:sp>
        <p:nvSpPr>
          <p:cNvPr id="780" name="Google Shape;780;p59"/>
          <p:cNvSpPr txBox="1"/>
          <p:nvPr/>
        </p:nvSpPr>
        <p:spPr>
          <a:xfrm>
            <a:off x="5520574" y="3280800"/>
            <a:ext cx="1978200" cy="483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Amiri"/>
                <a:ea typeface="Amiri"/>
                <a:cs typeface="Amiri"/>
                <a:sym typeface="Amiri"/>
              </a:rPr>
              <a:t>Jupiter</a:t>
            </a:r>
            <a:endParaRPr sz="2400">
              <a:solidFill>
                <a:schemeClr val="dk1"/>
              </a:solidFill>
              <a:latin typeface="Amiri"/>
              <a:ea typeface="Amiri"/>
              <a:cs typeface="Amiri"/>
              <a:sym typeface="Amiri"/>
            </a:endParaRPr>
          </a:p>
        </p:txBody>
      </p:sp>
      <p:sp>
        <p:nvSpPr>
          <p:cNvPr id="781" name="Google Shape;781;p59"/>
          <p:cNvSpPr/>
          <p:nvPr/>
        </p:nvSpPr>
        <p:spPr>
          <a:xfrm>
            <a:off x="2421175" y="1734925"/>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782" name="Google Shape;782;p59"/>
          <p:cNvSpPr/>
          <p:nvPr/>
        </p:nvSpPr>
        <p:spPr>
          <a:xfrm>
            <a:off x="6296525" y="1734925"/>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783" name="Google Shape;783;p59"/>
          <p:cNvSpPr/>
          <p:nvPr/>
        </p:nvSpPr>
        <p:spPr>
          <a:xfrm>
            <a:off x="4359600" y="3567850"/>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cxnSp>
        <p:nvCxnSpPr>
          <p:cNvPr id="784" name="Google Shape;784;p59"/>
          <p:cNvCxnSpPr>
            <a:stCxn id="772" idx="0"/>
            <a:endCxn id="781" idx="2"/>
          </p:cNvCxnSpPr>
          <p:nvPr/>
        </p:nvCxnSpPr>
        <p:spPr>
          <a:xfrm rot="10800000">
            <a:off x="2634325" y="2161350"/>
            <a:ext cx="0" cy="421200"/>
          </a:xfrm>
          <a:prstGeom prst="straightConnector1">
            <a:avLst/>
          </a:prstGeom>
          <a:noFill/>
          <a:ln w="9525" cap="flat" cmpd="sng">
            <a:solidFill>
              <a:schemeClr val="dk1"/>
            </a:solidFill>
            <a:prstDash val="solid"/>
            <a:round/>
            <a:headEnd type="none" w="med" len="med"/>
            <a:tailEnd type="none" w="med" len="med"/>
          </a:ln>
        </p:spPr>
      </p:cxnSp>
      <p:cxnSp>
        <p:nvCxnSpPr>
          <p:cNvPr id="785" name="Google Shape;785;p59"/>
          <p:cNvCxnSpPr>
            <a:stCxn id="773" idx="2"/>
            <a:endCxn id="783" idx="0"/>
          </p:cNvCxnSpPr>
          <p:nvPr/>
        </p:nvCxnSpPr>
        <p:spPr>
          <a:xfrm>
            <a:off x="4572000" y="3155250"/>
            <a:ext cx="900" cy="412500"/>
          </a:xfrm>
          <a:prstGeom prst="straightConnector1">
            <a:avLst/>
          </a:prstGeom>
          <a:noFill/>
          <a:ln w="9525" cap="flat" cmpd="sng">
            <a:solidFill>
              <a:schemeClr val="dk1"/>
            </a:solidFill>
            <a:prstDash val="solid"/>
            <a:round/>
            <a:headEnd type="none" w="med" len="med"/>
            <a:tailEnd type="none" w="med" len="med"/>
          </a:ln>
        </p:spPr>
      </p:cxnSp>
      <p:cxnSp>
        <p:nvCxnSpPr>
          <p:cNvPr id="786" name="Google Shape;786;p59"/>
          <p:cNvCxnSpPr>
            <a:stCxn id="774" idx="0"/>
            <a:endCxn id="782" idx="2"/>
          </p:cNvCxnSpPr>
          <p:nvPr/>
        </p:nvCxnSpPr>
        <p:spPr>
          <a:xfrm rot="10800000">
            <a:off x="6509675" y="2161350"/>
            <a:ext cx="0" cy="421200"/>
          </a:xfrm>
          <a:prstGeom prst="straightConnector1">
            <a:avLst/>
          </a:prstGeom>
          <a:noFill/>
          <a:ln w="9525" cap="flat" cmpd="sng">
            <a:solidFill>
              <a:schemeClr val="dk1"/>
            </a:solidFill>
            <a:prstDash val="solid"/>
            <a:round/>
            <a:headEnd type="none" w="med" len="med"/>
            <a:tailEnd type="none" w="med" len="med"/>
          </a:ln>
        </p:spPr>
      </p:cxnSp>
      <p:cxnSp>
        <p:nvCxnSpPr>
          <p:cNvPr id="787" name="Google Shape;787;p59"/>
          <p:cNvCxnSpPr>
            <a:stCxn id="772" idx="3"/>
            <a:endCxn id="773" idx="1"/>
          </p:cNvCxnSpPr>
          <p:nvPr/>
        </p:nvCxnSpPr>
        <p:spPr>
          <a:xfrm>
            <a:off x="3252175" y="2868900"/>
            <a:ext cx="702000" cy="0"/>
          </a:xfrm>
          <a:prstGeom prst="straightConnector1">
            <a:avLst/>
          </a:prstGeom>
          <a:noFill/>
          <a:ln w="9525" cap="flat" cmpd="sng">
            <a:solidFill>
              <a:schemeClr val="dk1"/>
            </a:solidFill>
            <a:prstDash val="solid"/>
            <a:round/>
            <a:headEnd type="none" w="med" len="med"/>
            <a:tailEnd type="none" w="med" len="med"/>
          </a:ln>
        </p:spPr>
      </p:cxnSp>
      <p:cxnSp>
        <p:nvCxnSpPr>
          <p:cNvPr id="788" name="Google Shape;788;p59"/>
          <p:cNvCxnSpPr>
            <a:stCxn id="773" idx="3"/>
            <a:endCxn id="774" idx="1"/>
          </p:cNvCxnSpPr>
          <p:nvPr/>
        </p:nvCxnSpPr>
        <p:spPr>
          <a:xfrm>
            <a:off x="5189850" y="2868900"/>
            <a:ext cx="702000" cy="0"/>
          </a:xfrm>
          <a:prstGeom prst="straightConnector1">
            <a:avLst/>
          </a:prstGeom>
          <a:noFill/>
          <a:ln w="9525" cap="flat" cmpd="sng">
            <a:solidFill>
              <a:schemeClr val="dk1"/>
            </a:solidFill>
            <a:prstDash val="solid"/>
            <a:round/>
            <a:headEnd type="none" w="med" len="med"/>
            <a:tailEnd type="none" w="med" len="med"/>
          </a:ln>
        </p:spPr>
      </p:cxnSp>
      <p:sp>
        <p:nvSpPr>
          <p:cNvPr id="789" name="Google Shape;789;p59"/>
          <p:cNvSpPr/>
          <p:nvPr/>
        </p:nvSpPr>
        <p:spPr>
          <a:xfrm>
            <a:off x="4425467" y="3635218"/>
            <a:ext cx="291565" cy="291565"/>
          </a:xfrm>
          <a:custGeom>
            <a:avLst/>
            <a:gdLst/>
            <a:ahLst/>
            <a:cxnLst/>
            <a:rect l="l" t="t" r="r" b="b"/>
            <a:pathLst>
              <a:path w="568907" h="568907" extrusionOk="0">
                <a:moveTo>
                  <a:pt x="551524" y="61632"/>
                </a:moveTo>
                <a:cubicBezTo>
                  <a:pt x="505695" y="61632"/>
                  <a:pt x="466188" y="96398"/>
                  <a:pt x="459867" y="142227"/>
                </a:cubicBezTo>
                <a:cubicBezTo>
                  <a:pt x="455126" y="177784"/>
                  <a:pt x="432212" y="208599"/>
                  <a:pt x="399025" y="222822"/>
                </a:cubicBezTo>
                <a:cubicBezTo>
                  <a:pt x="395075" y="224402"/>
                  <a:pt x="391124" y="225983"/>
                  <a:pt x="387173" y="226773"/>
                </a:cubicBezTo>
                <a:lnTo>
                  <a:pt x="359518" y="64002"/>
                </a:lnTo>
                <a:cubicBezTo>
                  <a:pt x="357147" y="50570"/>
                  <a:pt x="350826" y="37137"/>
                  <a:pt x="342135" y="26865"/>
                </a:cubicBezTo>
                <a:cubicBezTo>
                  <a:pt x="327122" y="10272"/>
                  <a:pt x="306578" y="0"/>
                  <a:pt x="283664" y="0"/>
                </a:cubicBezTo>
                <a:lnTo>
                  <a:pt x="213340" y="0"/>
                </a:lnTo>
                <a:lnTo>
                  <a:pt x="213340" y="39507"/>
                </a:lnTo>
                <a:lnTo>
                  <a:pt x="205439" y="39507"/>
                </a:lnTo>
                <a:cubicBezTo>
                  <a:pt x="187265" y="39507"/>
                  <a:pt x="170672" y="45829"/>
                  <a:pt x="157240" y="58471"/>
                </a:cubicBezTo>
                <a:cubicBezTo>
                  <a:pt x="143807" y="70323"/>
                  <a:pt x="135906" y="86916"/>
                  <a:pt x="134325" y="105090"/>
                </a:cubicBezTo>
                <a:lnTo>
                  <a:pt x="131165" y="140647"/>
                </a:lnTo>
                <a:lnTo>
                  <a:pt x="197537" y="140647"/>
                </a:lnTo>
                <a:lnTo>
                  <a:pt x="181734" y="227563"/>
                </a:lnTo>
                <a:cubicBezTo>
                  <a:pt x="177784" y="226773"/>
                  <a:pt x="173833" y="225192"/>
                  <a:pt x="169092" y="223612"/>
                </a:cubicBezTo>
                <a:cubicBezTo>
                  <a:pt x="135906" y="209389"/>
                  <a:pt x="112991" y="178574"/>
                  <a:pt x="108250" y="143017"/>
                </a:cubicBezTo>
                <a:cubicBezTo>
                  <a:pt x="102719" y="96398"/>
                  <a:pt x="63212" y="61632"/>
                  <a:pt x="17383" y="61632"/>
                </a:cubicBezTo>
                <a:lnTo>
                  <a:pt x="0" y="61632"/>
                </a:lnTo>
                <a:lnTo>
                  <a:pt x="3951" y="250477"/>
                </a:lnTo>
                <a:cubicBezTo>
                  <a:pt x="5531" y="312899"/>
                  <a:pt x="37927" y="369000"/>
                  <a:pt x="90867" y="402186"/>
                </a:cubicBezTo>
                <a:cubicBezTo>
                  <a:pt x="118522" y="419569"/>
                  <a:pt x="149338" y="428261"/>
                  <a:pt x="181734" y="429841"/>
                </a:cubicBezTo>
                <a:lnTo>
                  <a:pt x="140647" y="507276"/>
                </a:lnTo>
                <a:lnTo>
                  <a:pt x="184105" y="537301"/>
                </a:lnTo>
                <a:cubicBezTo>
                  <a:pt x="214130" y="557845"/>
                  <a:pt x="248897" y="568907"/>
                  <a:pt x="285244" y="568907"/>
                </a:cubicBezTo>
                <a:cubicBezTo>
                  <a:pt x="321591" y="568907"/>
                  <a:pt x="356357" y="557845"/>
                  <a:pt x="386383" y="537301"/>
                </a:cubicBezTo>
                <a:lnTo>
                  <a:pt x="429841" y="507276"/>
                </a:lnTo>
                <a:lnTo>
                  <a:pt x="387173" y="429051"/>
                </a:lnTo>
                <a:cubicBezTo>
                  <a:pt x="419569" y="428261"/>
                  <a:pt x="450385" y="418779"/>
                  <a:pt x="478040" y="401396"/>
                </a:cubicBezTo>
                <a:cubicBezTo>
                  <a:pt x="530980" y="369000"/>
                  <a:pt x="563376" y="312109"/>
                  <a:pt x="564957" y="249687"/>
                </a:cubicBezTo>
                <a:lnTo>
                  <a:pt x="568907" y="61632"/>
                </a:lnTo>
                <a:lnTo>
                  <a:pt x="551524" y="61632"/>
                </a:lnTo>
                <a:close/>
                <a:moveTo>
                  <a:pt x="357147" y="295516"/>
                </a:moveTo>
                <a:lnTo>
                  <a:pt x="211760" y="295516"/>
                </a:lnTo>
                <a:lnTo>
                  <a:pt x="211760" y="262329"/>
                </a:lnTo>
                <a:lnTo>
                  <a:pt x="356357" y="262329"/>
                </a:lnTo>
                <a:lnTo>
                  <a:pt x="356357" y="295516"/>
                </a:lnTo>
                <a:close/>
                <a:moveTo>
                  <a:pt x="211760" y="365049"/>
                </a:moveTo>
                <a:lnTo>
                  <a:pt x="211760" y="328702"/>
                </a:lnTo>
                <a:lnTo>
                  <a:pt x="267070" y="328702"/>
                </a:lnTo>
                <a:lnTo>
                  <a:pt x="267070" y="447224"/>
                </a:lnTo>
                <a:lnTo>
                  <a:pt x="248897" y="434582"/>
                </a:lnTo>
                <a:cubicBezTo>
                  <a:pt x="225983" y="418779"/>
                  <a:pt x="211760" y="392704"/>
                  <a:pt x="211760" y="365049"/>
                </a:cubicBezTo>
                <a:lnTo>
                  <a:pt x="211760" y="365049"/>
                </a:lnTo>
                <a:close/>
                <a:moveTo>
                  <a:pt x="301047" y="328702"/>
                </a:moveTo>
                <a:lnTo>
                  <a:pt x="356357" y="328702"/>
                </a:lnTo>
                <a:lnTo>
                  <a:pt x="356357" y="365049"/>
                </a:lnTo>
                <a:cubicBezTo>
                  <a:pt x="356357" y="392704"/>
                  <a:pt x="342925" y="418779"/>
                  <a:pt x="320010" y="434582"/>
                </a:cubicBezTo>
                <a:lnTo>
                  <a:pt x="301047" y="448015"/>
                </a:lnTo>
                <a:lnTo>
                  <a:pt x="301047" y="328702"/>
                </a:lnTo>
                <a:close/>
                <a:moveTo>
                  <a:pt x="247317" y="33976"/>
                </a:moveTo>
                <a:lnTo>
                  <a:pt x="283664" y="33976"/>
                </a:lnTo>
                <a:cubicBezTo>
                  <a:pt x="296306" y="33976"/>
                  <a:pt x="308158" y="39507"/>
                  <a:pt x="316060" y="48989"/>
                </a:cubicBezTo>
                <a:cubicBezTo>
                  <a:pt x="320801" y="55310"/>
                  <a:pt x="324751" y="62422"/>
                  <a:pt x="325541" y="69533"/>
                </a:cubicBezTo>
                <a:lnTo>
                  <a:pt x="353197" y="228353"/>
                </a:lnTo>
                <a:lnTo>
                  <a:pt x="215711" y="228353"/>
                </a:lnTo>
                <a:lnTo>
                  <a:pt x="238625" y="111411"/>
                </a:lnTo>
                <a:lnTo>
                  <a:pt x="289985" y="111411"/>
                </a:lnTo>
                <a:lnTo>
                  <a:pt x="289985" y="78225"/>
                </a:lnTo>
                <a:lnTo>
                  <a:pt x="244946" y="78225"/>
                </a:lnTo>
                <a:lnTo>
                  <a:pt x="247317" y="67953"/>
                </a:lnTo>
                <a:lnTo>
                  <a:pt x="247317" y="33976"/>
                </a:lnTo>
                <a:close/>
                <a:moveTo>
                  <a:pt x="169092" y="105880"/>
                </a:moveTo>
                <a:cubicBezTo>
                  <a:pt x="171462" y="86916"/>
                  <a:pt x="187265" y="72694"/>
                  <a:pt x="206229" y="72694"/>
                </a:cubicBezTo>
                <a:lnTo>
                  <a:pt x="212550" y="72694"/>
                </a:lnTo>
                <a:lnTo>
                  <a:pt x="205439" y="105880"/>
                </a:lnTo>
                <a:lnTo>
                  <a:pt x="169092" y="105880"/>
                </a:lnTo>
                <a:close/>
                <a:moveTo>
                  <a:pt x="37137" y="249687"/>
                </a:moveTo>
                <a:lnTo>
                  <a:pt x="33976" y="97978"/>
                </a:lnTo>
                <a:cubicBezTo>
                  <a:pt x="56101" y="104300"/>
                  <a:pt x="72694" y="123263"/>
                  <a:pt x="75064" y="146968"/>
                </a:cubicBezTo>
                <a:cubicBezTo>
                  <a:pt x="81385" y="194377"/>
                  <a:pt x="112201" y="235464"/>
                  <a:pt x="155659" y="254428"/>
                </a:cubicBezTo>
                <a:cubicBezTo>
                  <a:pt x="162771" y="257589"/>
                  <a:pt x="169882" y="259959"/>
                  <a:pt x="177784" y="260749"/>
                </a:cubicBezTo>
                <a:lnTo>
                  <a:pt x="177784" y="365049"/>
                </a:lnTo>
                <a:cubicBezTo>
                  <a:pt x="177784" y="375321"/>
                  <a:pt x="179364" y="385593"/>
                  <a:pt x="181734" y="395865"/>
                </a:cubicBezTo>
                <a:cubicBezTo>
                  <a:pt x="155659" y="395075"/>
                  <a:pt x="129584" y="387173"/>
                  <a:pt x="107460" y="373740"/>
                </a:cubicBezTo>
                <a:cubicBezTo>
                  <a:pt x="64792" y="346875"/>
                  <a:pt x="38717" y="300257"/>
                  <a:pt x="37137" y="249687"/>
                </a:cubicBezTo>
                <a:lnTo>
                  <a:pt x="37137" y="249687"/>
                </a:lnTo>
                <a:close/>
                <a:moveTo>
                  <a:pt x="366629" y="509646"/>
                </a:moveTo>
                <a:cubicBezTo>
                  <a:pt x="342135" y="526239"/>
                  <a:pt x="314479" y="534931"/>
                  <a:pt x="284454" y="534931"/>
                </a:cubicBezTo>
                <a:cubicBezTo>
                  <a:pt x="255218" y="534931"/>
                  <a:pt x="226773" y="526239"/>
                  <a:pt x="202278" y="509646"/>
                </a:cubicBezTo>
                <a:lnTo>
                  <a:pt x="183315" y="496214"/>
                </a:lnTo>
                <a:lnTo>
                  <a:pt x="210180" y="445644"/>
                </a:lnTo>
                <a:cubicBezTo>
                  <a:pt x="215711" y="451965"/>
                  <a:pt x="222032" y="456706"/>
                  <a:pt x="229143" y="462237"/>
                </a:cubicBezTo>
                <a:lnTo>
                  <a:pt x="283664" y="500164"/>
                </a:lnTo>
                <a:lnTo>
                  <a:pt x="338184" y="462237"/>
                </a:lnTo>
                <a:cubicBezTo>
                  <a:pt x="345295" y="457496"/>
                  <a:pt x="351616" y="451965"/>
                  <a:pt x="357147" y="446434"/>
                </a:cubicBezTo>
                <a:lnTo>
                  <a:pt x="384012" y="497004"/>
                </a:lnTo>
                <a:lnTo>
                  <a:pt x="366629" y="509646"/>
                </a:lnTo>
                <a:close/>
                <a:moveTo>
                  <a:pt x="531770" y="249687"/>
                </a:moveTo>
                <a:cubicBezTo>
                  <a:pt x="530980" y="300257"/>
                  <a:pt x="504115" y="346875"/>
                  <a:pt x="460657" y="373740"/>
                </a:cubicBezTo>
                <a:cubicBezTo>
                  <a:pt x="438533" y="387963"/>
                  <a:pt x="412458" y="395075"/>
                  <a:pt x="386383" y="395865"/>
                </a:cubicBezTo>
                <a:cubicBezTo>
                  <a:pt x="388753" y="385593"/>
                  <a:pt x="390334" y="375321"/>
                  <a:pt x="390334" y="365049"/>
                </a:cubicBezTo>
                <a:lnTo>
                  <a:pt x="390334" y="260749"/>
                </a:lnTo>
                <a:cubicBezTo>
                  <a:pt x="398235" y="259169"/>
                  <a:pt x="405346" y="257589"/>
                  <a:pt x="412458" y="254428"/>
                </a:cubicBezTo>
                <a:cubicBezTo>
                  <a:pt x="456706" y="235464"/>
                  <a:pt x="487522" y="194377"/>
                  <a:pt x="493053" y="146968"/>
                </a:cubicBezTo>
                <a:cubicBezTo>
                  <a:pt x="496214" y="123263"/>
                  <a:pt x="512807" y="104300"/>
                  <a:pt x="534141" y="97978"/>
                </a:cubicBezTo>
                <a:lnTo>
                  <a:pt x="531770" y="2496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90" name="Google Shape;790;p59"/>
          <p:cNvGrpSpPr/>
          <p:nvPr/>
        </p:nvGrpSpPr>
        <p:grpSpPr>
          <a:xfrm>
            <a:off x="2490140" y="1795202"/>
            <a:ext cx="288369" cy="292295"/>
            <a:chOff x="8983994" y="616322"/>
            <a:chExt cx="561795" cy="569443"/>
          </a:xfrm>
        </p:grpSpPr>
        <p:sp>
          <p:nvSpPr>
            <p:cNvPr id="791" name="Google Shape;791;p59"/>
            <p:cNvSpPr/>
            <p:nvPr/>
          </p:nvSpPr>
          <p:spPr>
            <a:xfrm>
              <a:off x="8983994" y="616322"/>
              <a:ext cx="561795" cy="569443"/>
            </a:xfrm>
            <a:custGeom>
              <a:avLst/>
              <a:gdLst/>
              <a:ahLst/>
              <a:cxnLst/>
              <a:rect l="l" t="t" r="r" b="b"/>
              <a:pathLst>
                <a:path w="561795" h="569443" extrusionOk="0">
                  <a:moveTo>
                    <a:pt x="530980" y="467514"/>
                  </a:moveTo>
                  <a:lnTo>
                    <a:pt x="406137" y="402722"/>
                  </a:lnTo>
                  <a:cubicBezTo>
                    <a:pt x="417199" y="386919"/>
                    <a:pt x="425101" y="369536"/>
                    <a:pt x="429051" y="350572"/>
                  </a:cubicBezTo>
                  <a:lnTo>
                    <a:pt x="449595" y="350572"/>
                  </a:lnTo>
                  <a:cubicBezTo>
                    <a:pt x="477250" y="350572"/>
                    <a:pt x="500165" y="327658"/>
                    <a:pt x="500165" y="300003"/>
                  </a:cubicBezTo>
                  <a:cubicBezTo>
                    <a:pt x="500165" y="282619"/>
                    <a:pt x="491472" y="266816"/>
                    <a:pt x="478040" y="258125"/>
                  </a:cubicBezTo>
                  <a:lnTo>
                    <a:pt x="478040" y="159356"/>
                  </a:lnTo>
                  <a:lnTo>
                    <a:pt x="433792" y="100885"/>
                  </a:lnTo>
                  <a:lnTo>
                    <a:pt x="382432" y="115898"/>
                  </a:lnTo>
                  <a:lnTo>
                    <a:pt x="382432" y="58217"/>
                  </a:lnTo>
                  <a:lnTo>
                    <a:pt x="258378" y="6857"/>
                  </a:lnTo>
                  <a:cubicBezTo>
                    <a:pt x="240995" y="-254"/>
                    <a:pt x="222822" y="-1834"/>
                    <a:pt x="204649" y="2116"/>
                  </a:cubicBezTo>
                  <a:lnTo>
                    <a:pt x="192007" y="5277"/>
                  </a:lnTo>
                  <a:cubicBezTo>
                    <a:pt x="171462" y="10018"/>
                    <a:pt x="153289" y="22660"/>
                    <a:pt x="140647" y="39253"/>
                  </a:cubicBezTo>
                  <a:cubicBezTo>
                    <a:pt x="129585" y="54266"/>
                    <a:pt x="124053" y="73230"/>
                    <a:pt x="124053" y="91403"/>
                  </a:cubicBezTo>
                  <a:lnTo>
                    <a:pt x="78225" y="148294"/>
                  </a:lnTo>
                  <a:lnTo>
                    <a:pt x="94818" y="252594"/>
                  </a:lnTo>
                  <a:cubicBezTo>
                    <a:pt x="75854" y="259705"/>
                    <a:pt x="62422" y="277878"/>
                    <a:pt x="62422" y="300003"/>
                  </a:cubicBezTo>
                  <a:cubicBezTo>
                    <a:pt x="62422" y="327658"/>
                    <a:pt x="85336" y="350572"/>
                    <a:pt x="112992" y="350572"/>
                  </a:cubicBezTo>
                  <a:lnTo>
                    <a:pt x="133535" y="350572"/>
                  </a:lnTo>
                  <a:cubicBezTo>
                    <a:pt x="138276" y="370326"/>
                    <a:pt x="146178" y="388499"/>
                    <a:pt x="158030" y="404302"/>
                  </a:cubicBezTo>
                  <a:lnTo>
                    <a:pt x="31606" y="467514"/>
                  </a:lnTo>
                  <a:lnTo>
                    <a:pt x="0" y="569443"/>
                  </a:lnTo>
                  <a:lnTo>
                    <a:pt x="561796" y="569443"/>
                  </a:lnTo>
                  <a:lnTo>
                    <a:pt x="530980" y="467514"/>
                  </a:lnTo>
                  <a:close/>
                  <a:moveTo>
                    <a:pt x="370580" y="174369"/>
                  </a:moveTo>
                  <a:lnTo>
                    <a:pt x="377692" y="236791"/>
                  </a:lnTo>
                  <a:lnTo>
                    <a:pt x="399815" y="275508"/>
                  </a:lnTo>
                  <a:lnTo>
                    <a:pt x="399815" y="315806"/>
                  </a:lnTo>
                  <a:cubicBezTo>
                    <a:pt x="399815" y="316596"/>
                    <a:pt x="399815" y="317386"/>
                    <a:pt x="399815" y="318176"/>
                  </a:cubicBezTo>
                  <a:lnTo>
                    <a:pt x="365048" y="342671"/>
                  </a:lnTo>
                  <a:cubicBezTo>
                    <a:pt x="352406" y="351362"/>
                    <a:pt x="336603" y="350572"/>
                    <a:pt x="323961" y="341881"/>
                  </a:cubicBezTo>
                  <a:lnTo>
                    <a:pt x="322381" y="340300"/>
                  </a:lnTo>
                  <a:cubicBezTo>
                    <a:pt x="315270" y="334769"/>
                    <a:pt x="307368" y="330818"/>
                    <a:pt x="298677" y="329238"/>
                  </a:cubicBezTo>
                  <a:lnTo>
                    <a:pt x="298677" y="299213"/>
                  </a:lnTo>
                  <a:lnTo>
                    <a:pt x="264700" y="299213"/>
                  </a:lnTo>
                  <a:lnTo>
                    <a:pt x="264700" y="329238"/>
                  </a:lnTo>
                  <a:cubicBezTo>
                    <a:pt x="256008" y="331609"/>
                    <a:pt x="248107" y="335559"/>
                    <a:pt x="240995" y="340300"/>
                  </a:cubicBezTo>
                  <a:cubicBezTo>
                    <a:pt x="228353" y="349782"/>
                    <a:pt x="210969" y="349782"/>
                    <a:pt x="199117" y="340300"/>
                  </a:cubicBezTo>
                  <a:lnTo>
                    <a:pt x="163560" y="313435"/>
                  </a:lnTo>
                  <a:lnTo>
                    <a:pt x="163560" y="275508"/>
                  </a:lnTo>
                  <a:lnTo>
                    <a:pt x="185685" y="236791"/>
                  </a:lnTo>
                  <a:lnTo>
                    <a:pt x="189636" y="172789"/>
                  </a:lnTo>
                  <a:cubicBezTo>
                    <a:pt x="190426" y="158566"/>
                    <a:pt x="202278" y="147504"/>
                    <a:pt x="215711" y="147504"/>
                  </a:cubicBezTo>
                  <a:cubicBezTo>
                    <a:pt x="222032" y="147504"/>
                    <a:pt x="227563" y="149874"/>
                    <a:pt x="232304" y="153035"/>
                  </a:cubicBezTo>
                  <a:lnTo>
                    <a:pt x="234674" y="154615"/>
                  </a:lnTo>
                  <a:cubicBezTo>
                    <a:pt x="246526" y="164097"/>
                    <a:pt x="261539" y="169628"/>
                    <a:pt x="277342" y="169628"/>
                  </a:cubicBezTo>
                  <a:cubicBezTo>
                    <a:pt x="290775" y="169628"/>
                    <a:pt x="304207" y="165677"/>
                    <a:pt x="315270" y="157776"/>
                  </a:cubicBezTo>
                  <a:lnTo>
                    <a:pt x="323961" y="152245"/>
                  </a:lnTo>
                  <a:cubicBezTo>
                    <a:pt x="328702" y="149084"/>
                    <a:pt x="335023" y="147504"/>
                    <a:pt x="340554" y="147504"/>
                  </a:cubicBezTo>
                  <a:cubicBezTo>
                    <a:pt x="355567" y="147504"/>
                    <a:pt x="368999" y="159356"/>
                    <a:pt x="370580" y="174369"/>
                  </a:cubicBezTo>
                  <a:lnTo>
                    <a:pt x="370580" y="174369"/>
                  </a:lnTo>
                  <a:close/>
                  <a:moveTo>
                    <a:pt x="178574" y="367165"/>
                  </a:moveTo>
                  <a:cubicBezTo>
                    <a:pt x="203068" y="386129"/>
                    <a:pt x="237045" y="386129"/>
                    <a:pt x="261539" y="367955"/>
                  </a:cubicBezTo>
                  <a:cubicBezTo>
                    <a:pt x="267071" y="364005"/>
                    <a:pt x="274181" y="360844"/>
                    <a:pt x="282083" y="360844"/>
                  </a:cubicBezTo>
                  <a:cubicBezTo>
                    <a:pt x="289984" y="360844"/>
                    <a:pt x="296306" y="363215"/>
                    <a:pt x="302627" y="367955"/>
                  </a:cubicBezTo>
                  <a:lnTo>
                    <a:pt x="304207" y="369536"/>
                  </a:lnTo>
                  <a:cubicBezTo>
                    <a:pt x="316060" y="379018"/>
                    <a:pt x="331073" y="382968"/>
                    <a:pt x="345295" y="382968"/>
                  </a:cubicBezTo>
                  <a:cubicBezTo>
                    <a:pt x="358728" y="382968"/>
                    <a:pt x="372160" y="379018"/>
                    <a:pt x="384012" y="371116"/>
                  </a:cubicBezTo>
                  <a:lnTo>
                    <a:pt x="387963" y="368746"/>
                  </a:lnTo>
                  <a:cubicBezTo>
                    <a:pt x="368999" y="408253"/>
                    <a:pt x="328702" y="435118"/>
                    <a:pt x="282083" y="435118"/>
                  </a:cubicBezTo>
                  <a:cubicBezTo>
                    <a:pt x="233884" y="435118"/>
                    <a:pt x="192797" y="405883"/>
                    <a:pt x="174623" y="364795"/>
                  </a:cubicBezTo>
                  <a:lnTo>
                    <a:pt x="178574" y="367165"/>
                  </a:lnTo>
                  <a:close/>
                  <a:moveTo>
                    <a:pt x="241785" y="462773"/>
                  </a:moveTo>
                  <a:lnTo>
                    <a:pt x="205439" y="502281"/>
                  </a:lnTo>
                  <a:lnTo>
                    <a:pt x="165931" y="438279"/>
                  </a:lnTo>
                  <a:lnTo>
                    <a:pt x="180944" y="430377"/>
                  </a:lnTo>
                  <a:cubicBezTo>
                    <a:pt x="198327" y="444600"/>
                    <a:pt x="218871" y="456452"/>
                    <a:pt x="241785" y="462773"/>
                  </a:cubicBezTo>
                  <a:lnTo>
                    <a:pt x="241785" y="462773"/>
                  </a:lnTo>
                  <a:close/>
                  <a:moveTo>
                    <a:pt x="264700" y="487268"/>
                  </a:moveTo>
                  <a:lnTo>
                    <a:pt x="264700" y="534677"/>
                  </a:lnTo>
                  <a:lnTo>
                    <a:pt x="220452" y="534677"/>
                  </a:lnTo>
                  <a:lnTo>
                    <a:pt x="264700" y="487268"/>
                  </a:lnTo>
                  <a:close/>
                  <a:moveTo>
                    <a:pt x="298677" y="487268"/>
                  </a:moveTo>
                  <a:lnTo>
                    <a:pt x="342925" y="534677"/>
                  </a:lnTo>
                  <a:lnTo>
                    <a:pt x="298677" y="534677"/>
                  </a:lnTo>
                  <a:lnTo>
                    <a:pt x="298677" y="487268"/>
                  </a:lnTo>
                  <a:close/>
                  <a:moveTo>
                    <a:pt x="320800" y="462773"/>
                  </a:moveTo>
                  <a:cubicBezTo>
                    <a:pt x="344505" y="456452"/>
                    <a:pt x="365839" y="444600"/>
                    <a:pt x="383222" y="428797"/>
                  </a:cubicBezTo>
                  <a:lnTo>
                    <a:pt x="397445" y="435908"/>
                  </a:lnTo>
                  <a:lnTo>
                    <a:pt x="357147" y="502281"/>
                  </a:lnTo>
                  <a:lnTo>
                    <a:pt x="320800" y="462773"/>
                  </a:lnTo>
                  <a:close/>
                  <a:moveTo>
                    <a:pt x="449595" y="315806"/>
                  </a:moveTo>
                  <a:lnTo>
                    <a:pt x="433002" y="315806"/>
                  </a:lnTo>
                  <a:lnTo>
                    <a:pt x="433002" y="281829"/>
                  </a:lnTo>
                  <a:lnTo>
                    <a:pt x="449595" y="281829"/>
                  </a:lnTo>
                  <a:cubicBezTo>
                    <a:pt x="459076" y="281829"/>
                    <a:pt x="466188" y="289731"/>
                    <a:pt x="466188" y="298422"/>
                  </a:cubicBezTo>
                  <a:cubicBezTo>
                    <a:pt x="466978" y="308694"/>
                    <a:pt x="459076" y="315806"/>
                    <a:pt x="449595" y="315806"/>
                  </a:cubicBezTo>
                  <a:lnTo>
                    <a:pt x="449595" y="315806"/>
                  </a:lnTo>
                  <a:close/>
                  <a:moveTo>
                    <a:pt x="444063" y="170418"/>
                  </a:moveTo>
                  <a:lnTo>
                    <a:pt x="444063" y="248643"/>
                  </a:lnTo>
                  <a:lnTo>
                    <a:pt x="422730" y="248643"/>
                  </a:lnTo>
                  <a:lnTo>
                    <a:pt x="410088" y="226519"/>
                  </a:lnTo>
                  <a:lnTo>
                    <a:pt x="403766" y="170418"/>
                  </a:lnTo>
                  <a:cubicBezTo>
                    <a:pt x="402976" y="161727"/>
                    <a:pt x="399815" y="153825"/>
                    <a:pt x="395865" y="146714"/>
                  </a:cubicBezTo>
                  <a:lnTo>
                    <a:pt x="420359" y="139602"/>
                  </a:lnTo>
                  <a:lnTo>
                    <a:pt x="444063" y="170418"/>
                  </a:lnTo>
                  <a:close/>
                  <a:moveTo>
                    <a:pt x="158820" y="102465"/>
                  </a:moveTo>
                  <a:lnTo>
                    <a:pt x="158030" y="95354"/>
                  </a:lnTo>
                  <a:cubicBezTo>
                    <a:pt x="155659" y="68489"/>
                    <a:pt x="173833" y="43204"/>
                    <a:pt x="199908" y="37673"/>
                  </a:cubicBezTo>
                  <a:lnTo>
                    <a:pt x="212550" y="34513"/>
                  </a:lnTo>
                  <a:cubicBezTo>
                    <a:pt x="223613" y="32142"/>
                    <a:pt x="235465" y="32932"/>
                    <a:pt x="245736" y="36883"/>
                  </a:cubicBezTo>
                  <a:lnTo>
                    <a:pt x="348456" y="79551"/>
                  </a:lnTo>
                  <a:lnTo>
                    <a:pt x="348456" y="113527"/>
                  </a:lnTo>
                  <a:cubicBezTo>
                    <a:pt x="346086" y="113527"/>
                    <a:pt x="342925" y="112737"/>
                    <a:pt x="340554" y="112737"/>
                  </a:cubicBezTo>
                  <a:cubicBezTo>
                    <a:pt x="327912" y="112737"/>
                    <a:pt x="316060" y="116688"/>
                    <a:pt x="304997" y="123799"/>
                  </a:cubicBezTo>
                  <a:lnTo>
                    <a:pt x="296306" y="130121"/>
                  </a:lnTo>
                  <a:cubicBezTo>
                    <a:pt x="290775" y="134071"/>
                    <a:pt x="283664" y="135652"/>
                    <a:pt x="277342" y="135652"/>
                  </a:cubicBezTo>
                  <a:cubicBezTo>
                    <a:pt x="269441" y="135652"/>
                    <a:pt x="261539" y="133281"/>
                    <a:pt x="256008" y="127750"/>
                  </a:cubicBezTo>
                  <a:lnTo>
                    <a:pt x="253638" y="126170"/>
                  </a:lnTo>
                  <a:cubicBezTo>
                    <a:pt x="243366" y="117478"/>
                    <a:pt x="229933" y="112737"/>
                    <a:pt x="215711" y="112737"/>
                  </a:cubicBezTo>
                  <a:cubicBezTo>
                    <a:pt x="184105" y="112737"/>
                    <a:pt x="157240" y="138022"/>
                    <a:pt x="155659" y="169628"/>
                  </a:cubicBezTo>
                  <a:lnTo>
                    <a:pt x="152499" y="225729"/>
                  </a:lnTo>
                  <a:lnTo>
                    <a:pt x="139856" y="247853"/>
                  </a:lnTo>
                  <a:lnTo>
                    <a:pt x="128004" y="247853"/>
                  </a:lnTo>
                  <a:lnTo>
                    <a:pt x="113782" y="156986"/>
                  </a:lnTo>
                  <a:lnTo>
                    <a:pt x="158820" y="102465"/>
                  </a:lnTo>
                  <a:close/>
                  <a:moveTo>
                    <a:pt x="112992" y="315806"/>
                  </a:moveTo>
                  <a:cubicBezTo>
                    <a:pt x="103509" y="315806"/>
                    <a:pt x="96398" y="307904"/>
                    <a:pt x="96398" y="299213"/>
                  </a:cubicBezTo>
                  <a:cubicBezTo>
                    <a:pt x="96398" y="289731"/>
                    <a:pt x="104299" y="282619"/>
                    <a:pt x="112992" y="282619"/>
                  </a:cubicBezTo>
                  <a:lnTo>
                    <a:pt x="129585" y="282619"/>
                  </a:lnTo>
                  <a:lnTo>
                    <a:pt x="129585" y="315806"/>
                  </a:lnTo>
                  <a:lnTo>
                    <a:pt x="112992" y="315806"/>
                  </a:lnTo>
                  <a:close/>
                  <a:moveTo>
                    <a:pt x="60051" y="490429"/>
                  </a:moveTo>
                  <a:lnTo>
                    <a:pt x="136696" y="452501"/>
                  </a:lnTo>
                  <a:lnTo>
                    <a:pt x="187265" y="534677"/>
                  </a:lnTo>
                  <a:lnTo>
                    <a:pt x="46619" y="534677"/>
                  </a:lnTo>
                  <a:lnTo>
                    <a:pt x="60051" y="490429"/>
                  </a:lnTo>
                  <a:close/>
                  <a:moveTo>
                    <a:pt x="376111" y="534677"/>
                  </a:moveTo>
                  <a:lnTo>
                    <a:pt x="427470" y="450921"/>
                  </a:lnTo>
                  <a:lnTo>
                    <a:pt x="503325" y="490429"/>
                  </a:lnTo>
                  <a:lnTo>
                    <a:pt x="516758" y="534677"/>
                  </a:lnTo>
                  <a:lnTo>
                    <a:pt x="376111" y="5346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59"/>
            <p:cNvSpPr/>
            <p:nvPr/>
          </p:nvSpPr>
          <p:spPr>
            <a:xfrm>
              <a:off x="9198125" y="864965"/>
              <a:ext cx="33976" cy="33976"/>
            </a:xfrm>
            <a:custGeom>
              <a:avLst/>
              <a:gdLst/>
              <a:ahLst/>
              <a:cxnLst/>
              <a:rect l="l" t="t" r="r" b="b"/>
              <a:pathLst>
                <a:path w="33976" h="33976" extrusionOk="0">
                  <a:moveTo>
                    <a:pt x="0" y="0"/>
                  </a:moveTo>
                  <a:lnTo>
                    <a:pt x="33977" y="0"/>
                  </a:lnTo>
                  <a:lnTo>
                    <a:pt x="33977" y="33976"/>
                  </a:lnTo>
                  <a:lnTo>
                    <a:pt x="0" y="339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59"/>
            <p:cNvSpPr/>
            <p:nvPr/>
          </p:nvSpPr>
          <p:spPr>
            <a:xfrm>
              <a:off x="9299264" y="864965"/>
              <a:ext cx="33976" cy="33976"/>
            </a:xfrm>
            <a:custGeom>
              <a:avLst/>
              <a:gdLst/>
              <a:ahLst/>
              <a:cxnLst/>
              <a:rect l="l" t="t" r="r" b="b"/>
              <a:pathLst>
                <a:path w="33976" h="33976" extrusionOk="0">
                  <a:moveTo>
                    <a:pt x="0" y="0"/>
                  </a:moveTo>
                  <a:lnTo>
                    <a:pt x="33977" y="0"/>
                  </a:lnTo>
                  <a:lnTo>
                    <a:pt x="33977" y="33976"/>
                  </a:lnTo>
                  <a:lnTo>
                    <a:pt x="0" y="339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94" name="Google Shape;794;p59"/>
          <p:cNvSpPr/>
          <p:nvPr/>
        </p:nvSpPr>
        <p:spPr>
          <a:xfrm>
            <a:off x="6365492" y="1795943"/>
            <a:ext cx="291565" cy="291565"/>
          </a:xfrm>
          <a:custGeom>
            <a:avLst/>
            <a:gdLst/>
            <a:ahLst/>
            <a:cxnLst/>
            <a:rect l="l" t="t" r="r" b="b"/>
            <a:pathLst>
              <a:path w="568907" h="568907" extrusionOk="0">
                <a:moveTo>
                  <a:pt x="519918" y="215711"/>
                </a:moveTo>
                <a:lnTo>
                  <a:pt x="524659" y="208599"/>
                </a:lnTo>
                <a:cubicBezTo>
                  <a:pt x="553894" y="166721"/>
                  <a:pt x="568907" y="117732"/>
                  <a:pt x="568907" y="66372"/>
                </a:cubicBezTo>
                <a:lnTo>
                  <a:pt x="568907" y="9482"/>
                </a:lnTo>
                <a:lnTo>
                  <a:pt x="526239" y="13433"/>
                </a:lnTo>
                <a:cubicBezTo>
                  <a:pt x="510436" y="15013"/>
                  <a:pt x="495423" y="18173"/>
                  <a:pt x="480411" y="22124"/>
                </a:cubicBezTo>
                <a:cubicBezTo>
                  <a:pt x="464608" y="7901"/>
                  <a:pt x="444854" y="0"/>
                  <a:pt x="423520" y="0"/>
                </a:cubicBezTo>
                <a:lnTo>
                  <a:pt x="58471" y="0"/>
                </a:lnTo>
                <a:cubicBezTo>
                  <a:pt x="26075" y="0"/>
                  <a:pt x="0" y="26075"/>
                  <a:pt x="0" y="58471"/>
                </a:cubicBezTo>
                <a:lnTo>
                  <a:pt x="0" y="156449"/>
                </a:lnTo>
                <a:lnTo>
                  <a:pt x="83756" y="156449"/>
                </a:lnTo>
                <a:lnTo>
                  <a:pt x="83756" y="510436"/>
                </a:lnTo>
                <a:cubicBezTo>
                  <a:pt x="83756" y="542832"/>
                  <a:pt x="109830" y="568907"/>
                  <a:pt x="142227" y="568907"/>
                </a:cubicBezTo>
                <a:lnTo>
                  <a:pt x="493843" y="568907"/>
                </a:lnTo>
                <a:cubicBezTo>
                  <a:pt x="526239" y="568907"/>
                  <a:pt x="552314" y="542832"/>
                  <a:pt x="552314" y="510436"/>
                </a:cubicBezTo>
                <a:lnTo>
                  <a:pt x="552314" y="440903"/>
                </a:lnTo>
                <a:lnTo>
                  <a:pt x="508066" y="440903"/>
                </a:lnTo>
                <a:lnTo>
                  <a:pt x="508066" y="231514"/>
                </a:lnTo>
                <a:cubicBezTo>
                  <a:pt x="512806" y="225192"/>
                  <a:pt x="516757" y="220452"/>
                  <a:pt x="519918" y="215711"/>
                </a:cubicBezTo>
                <a:lnTo>
                  <a:pt x="519918" y="215711"/>
                </a:lnTo>
                <a:close/>
                <a:moveTo>
                  <a:pt x="497794" y="188846"/>
                </a:moveTo>
                <a:lnTo>
                  <a:pt x="493053" y="195957"/>
                </a:lnTo>
                <a:cubicBezTo>
                  <a:pt x="466978" y="233094"/>
                  <a:pt x="431421" y="260749"/>
                  <a:pt x="388753" y="275762"/>
                </a:cubicBezTo>
                <a:lnTo>
                  <a:pt x="359518" y="286034"/>
                </a:lnTo>
                <a:lnTo>
                  <a:pt x="536511" y="71903"/>
                </a:lnTo>
                <a:cubicBezTo>
                  <a:pt x="534931" y="114572"/>
                  <a:pt x="521498" y="154869"/>
                  <a:pt x="497794" y="188846"/>
                </a:cubicBezTo>
                <a:lnTo>
                  <a:pt x="497794" y="188846"/>
                </a:lnTo>
                <a:close/>
                <a:moveTo>
                  <a:pt x="387173" y="120103"/>
                </a:moveTo>
                <a:cubicBezTo>
                  <a:pt x="419569" y="82175"/>
                  <a:pt x="463817" y="57681"/>
                  <a:pt x="512017" y="48989"/>
                </a:cubicBezTo>
                <a:lnTo>
                  <a:pt x="331863" y="267070"/>
                </a:lnTo>
                <a:lnTo>
                  <a:pt x="336603" y="232304"/>
                </a:lnTo>
                <a:cubicBezTo>
                  <a:pt x="342924" y="189636"/>
                  <a:pt x="360308" y="151709"/>
                  <a:pt x="387173" y="120103"/>
                </a:cubicBezTo>
                <a:lnTo>
                  <a:pt x="387173" y="120103"/>
                </a:lnTo>
                <a:close/>
                <a:moveTo>
                  <a:pt x="33976" y="121683"/>
                </a:moveTo>
                <a:lnTo>
                  <a:pt x="33976" y="57681"/>
                </a:lnTo>
                <a:cubicBezTo>
                  <a:pt x="33976" y="43458"/>
                  <a:pt x="45038" y="32396"/>
                  <a:pt x="59261" y="32396"/>
                </a:cubicBezTo>
                <a:cubicBezTo>
                  <a:pt x="73484" y="32396"/>
                  <a:pt x="84546" y="43458"/>
                  <a:pt x="84546" y="57681"/>
                </a:cubicBezTo>
                <a:lnTo>
                  <a:pt x="84546" y="121683"/>
                </a:lnTo>
                <a:lnTo>
                  <a:pt x="33976" y="121683"/>
                </a:lnTo>
                <a:close/>
                <a:moveTo>
                  <a:pt x="519918" y="509646"/>
                </a:moveTo>
                <a:cubicBezTo>
                  <a:pt x="519918" y="523869"/>
                  <a:pt x="508856" y="534931"/>
                  <a:pt x="494633" y="534931"/>
                </a:cubicBezTo>
                <a:lnTo>
                  <a:pt x="195957" y="534931"/>
                </a:lnTo>
                <a:cubicBezTo>
                  <a:pt x="199908" y="527029"/>
                  <a:pt x="201488" y="519128"/>
                  <a:pt x="201488" y="509646"/>
                </a:cubicBezTo>
                <a:lnTo>
                  <a:pt x="201488" y="473299"/>
                </a:lnTo>
                <a:lnTo>
                  <a:pt x="519918" y="473299"/>
                </a:lnTo>
                <a:lnTo>
                  <a:pt x="519918" y="509646"/>
                </a:lnTo>
                <a:close/>
                <a:moveTo>
                  <a:pt x="168302" y="440113"/>
                </a:moveTo>
                <a:lnTo>
                  <a:pt x="168302" y="509646"/>
                </a:lnTo>
                <a:cubicBezTo>
                  <a:pt x="168302" y="523869"/>
                  <a:pt x="157239" y="534931"/>
                  <a:pt x="143017" y="534931"/>
                </a:cubicBezTo>
                <a:cubicBezTo>
                  <a:pt x="128794" y="534931"/>
                  <a:pt x="117732" y="523869"/>
                  <a:pt x="117732" y="509646"/>
                </a:cubicBezTo>
                <a:lnTo>
                  <a:pt x="117732" y="57681"/>
                </a:lnTo>
                <a:cubicBezTo>
                  <a:pt x="117732" y="48989"/>
                  <a:pt x="115362" y="40298"/>
                  <a:pt x="112201" y="32396"/>
                </a:cubicBezTo>
                <a:lnTo>
                  <a:pt x="424310" y="32396"/>
                </a:lnTo>
                <a:cubicBezTo>
                  <a:pt x="430631" y="32396"/>
                  <a:pt x="436952" y="33976"/>
                  <a:pt x="443273" y="35557"/>
                </a:cubicBezTo>
                <a:cubicBezTo>
                  <a:pt x="412457" y="50569"/>
                  <a:pt x="385593" y="71113"/>
                  <a:pt x="362678" y="97188"/>
                </a:cubicBezTo>
                <a:cubicBezTo>
                  <a:pt x="361888" y="97978"/>
                  <a:pt x="361888" y="97978"/>
                  <a:pt x="361098" y="98769"/>
                </a:cubicBezTo>
                <a:lnTo>
                  <a:pt x="168302" y="98769"/>
                </a:lnTo>
                <a:lnTo>
                  <a:pt x="168302" y="131955"/>
                </a:lnTo>
                <a:lnTo>
                  <a:pt x="336603" y="131955"/>
                </a:lnTo>
                <a:cubicBezTo>
                  <a:pt x="330282" y="143017"/>
                  <a:pt x="324751" y="154079"/>
                  <a:pt x="320010" y="165141"/>
                </a:cubicBezTo>
                <a:lnTo>
                  <a:pt x="168302" y="165141"/>
                </a:lnTo>
                <a:lnTo>
                  <a:pt x="168302" y="198327"/>
                </a:lnTo>
                <a:lnTo>
                  <a:pt x="308948" y="198327"/>
                </a:lnTo>
                <a:cubicBezTo>
                  <a:pt x="306578" y="207019"/>
                  <a:pt x="304997" y="215711"/>
                  <a:pt x="303417" y="225192"/>
                </a:cubicBezTo>
                <a:lnTo>
                  <a:pt x="302627" y="231514"/>
                </a:lnTo>
                <a:lnTo>
                  <a:pt x="167511" y="231514"/>
                </a:lnTo>
                <a:lnTo>
                  <a:pt x="167511" y="264700"/>
                </a:lnTo>
                <a:lnTo>
                  <a:pt x="297886" y="264700"/>
                </a:lnTo>
                <a:lnTo>
                  <a:pt x="291565" y="312899"/>
                </a:lnTo>
                <a:lnTo>
                  <a:pt x="248107" y="365049"/>
                </a:lnTo>
                <a:lnTo>
                  <a:pt x="167511" y="365049"/>
                </a:lnTo>
                <a:lnTo>
                  <a:pt x="167511" y="398235"/>
                </a:lnTo>
                <a:lnTo>
                  <a:pt x="263910" y="398235"/>
                </a:lnTo>
                <a:lnTo>
                  <a:pt x="263910" y="397445"/>
                </a:lnTo>
                <a:lnTo>
                  <a:pt x="263910" y="397445"/>
                </a:lnTo>
                <a:lnTo>
                  <a:pt x="316060" y="334233"/>
                </a:lnTo>
                <a:lnTo>
                  <a:pt x="398235" y="304997"/>
                </a:lnTo>
                <a:cubicBezTo>
                  <a:pt x="426681" y="294726"/>
                  <a:pt x="451965" y="280503"/>
                  <a:pt x="474879" y="261539"/>
                </a:cubicBezTo>
                <a:lnTo>
                  <a:pt x="474879" y="436952"/>
                </a:lnTo>
                <a:lnTo>
                  <a:pt x="168302" y="4369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98"/>
        <p:cNvGrpSpPr/>
        <p:nvPr/>
      </p:nvGrpSpPr>
      <p:grpSpPr>
        <a:xfrm>
          <a:off x="0" y="0"/>
          <a:ext cx="0" cy="0"/>
          <a:chOff x="0" y="0"/>
          <a:chExt cx="0" cy="0"/>
        </a:xfrm>
      </p:grpSpPr>
      <p:sp>
        <p:nvSpPr>
          <p:cNvPr id="799" name="Google Shape;799;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man of the people</a:t>
            </a:r>
            <a:endParaRPr/>
          </a:p>
        </p:txBody>
      </p:sp>
      <p:sp>
        <p:nvSpPr>
          <p:cNvPr id="800" name="Google Shape;800;p60"/>
          <p:cNvSpPr txBox="1"/>
          <p:nvPr/>
        </p:nvSpPr>
        <p:spPr>
          <a:xfrm>
            <a:off x="1655150" y="2409975"/>
            <a:ext cx="1570200" cy="483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2400">
                <a:solidFill>
                  <a:schemeClr val="dk1"/>
                </a:solidFill>
                <a:latin typeface="Amiri"/>
                <a:ea typeface="Amiri"/>
                <a:cs typeface="Amiri"/>
                <a:sym typeface="Amiri"/>
              </a:rPr>
              <a:t>Lincoln</a:t>
            </a:r>
            <a:endParaRPr sz="2400">
              <a:solidFill>
                <a:schemeClr val="dk1"/>
              </a:solidFill>
              <a:latin typeface="Amiri"/>
              <a:ea typeface="Amiri"/>
              <a:cs typeface="Amiri"/>
              <a:sym typeface="Amiri"/>
            </a:endParaRPr>
          </a:p>
        </p:txBody>
      </p:sp>
      <p:sp>
        <p:nvSpPr>
          <p:cNvPr id="801" name="Google Shape;801;p60"/>
          <p:cNvSpPr txBox="1"/>
          <p:nvPr/>
        </p:nvSpPr>
        <p:spPr>
          <a:xfrm>
            <a:off x="5979850" y="1769925"/>
            <a:ext cx="1975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Catamaran Medium"/>
                <a:ea typeface="Catamaran Medium"/>
                <a:cs typeface="Catamaran Medium"/>
                <a:sym typeface="Catamaran Medium"/>
              </a:rPr>
              <a:t>Mercury is the closest planet to the Sun</a:t>
            </a:r>
            <a:endParaRPr>
              <a:solidFill>
                <a:schemeClr val="dk1"/>
              </a:solidFill>
              <a:latin typeface="Catamaran Medium"/>
              <a:ea typeface="Catamaran Medium"/>
              <a:cs typeface="Catamaran Medium"/>
              <a:sym typeface="Catamaran Medium"/>
            </a:endParaRPr>
          </a:p>
        </p:txBody>
      </p:sp>
      <p:sp>
        <p:nvSpPr>
          <p:cNvPr id="802" name="Google Shape;802;p60"/>
          <p:cNvSpPr txBox="1"/>
          <p:nvPr/>
        </p:nvSpPr>
        <p:spPr>
          <a:xfrm>
            <a:off x="5979860" y="3330725"/>
            <a:ext cx="1975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Catamaran Medium"/>
                <a:ea typeface="Catamaran Medium"/>
                <a:cs typeface="Catamaran Medium"/>
                <a:sym typeface="Catamaran Medium"/>
              </a:rPr>
              <a:t>Jupiter is the biggest planet of them all</a:t>
            </a:r>
            <a:endParaRPr>
              <a:solidFill>
                <a:schemeClr val="dk1"/>
              </a:solidFill>
              <a:latin typeface="Catamaran Medium"/>
              <a:ea typeface="Catamaran Medium"/>
              <a:cs typeface="Catamaran Medium"/>
              <a:sym typeface="Catamaran Medium"/>
            </a:endParaRPr>
          </a:p>
        </p:txBody>
      </p:sp>
      <p:sp>
        <p:nvSpPr>
          <p:cNvPr id="803" name="Google Shape;803;p60"/>
          <p:cNvSpPr txBox="1"/>
          <p:nvPr/>
        </p:nvSpPr>
        <p:spPr>
          <a:xfrm>
            <a:off x="5978338" y="1400425"/>
            <a:ext cx="1978200" cy="48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Amiri"/>
                <a:ea typeface="Amiri"/>
                <a:cs typeface="Amiri"/>
                <a:sym typeface="Amiri"/>
              </a:rPr>
              <a:t>Mercury</a:t>
            </a:r>
            <a:endParaRPr sz="2400">
              <a:solidFill>
                <a:schemeClr val="dk1"/>
              </a:solidFill>
              <a:latin typeface="Amiri"/>
              <a:ea typeface="Amiri"/>
              <a:cs typeface="Amiri"/>
              <a:sym typeface="Amiri"/>
            </a:endParaRPr>
          </a:p>
        </p:txBody>
      </p:sp>
      <p:sp>
        <p:nvSpPr>
          <p:cNvPr id="804" name="Google Shape;804;p60"/>
          <p:cNvSpPr txBox="1"/>
          <p:nvPr/>
        </p:nvSpPr>
        <p:spPr>
          <a:xfrm>
            <a:off x="5978362" y="2961225"/>
            <a:ext cx="1978200" cy="483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1"/>
                </a:solidFill>
                <a:latin typeface="Amiri"/>
                <a:ea typeface="Amiri"/>
                <a:cs typeface="Amiri"/>
                <a:sym typeface="Amiri"/>
              </a:rPr>
              <a:t>Jupiter</a:t>
            </a:r>
            <a:endParaRPr sz="2400">
              <a:solidFill>
                <a:schemeClr val="dk1"/>
              </a:solidFill>
              <a:latin typeface="Amiri"/>
              <a:ea typeface="Amiri"/>
              <a:cs typeface="Amiri"/>
              <a:sym typeface="Amiri"/>
            </a:endParaRPr>
          </a:p>
        </p:txBody>
      </p:sp>
      <p:sp>
        <p:nvSpPr>
          <p:cNvPr id="805" name="Google Shape;805;p60"/>
          <p:cNvSpPr txBox="1"/>
          <p:nvPr/>
        </p:nvSpPr>
        <p:spPr>
          <a:xfrm>
            <a:off x="5044013" y="1585163"/>
            <a:ext cx="762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Amiri"/>
                <a:ea typeface="Amiri"/>
                <a:cs typeface="Amiri"/>
                <a:sym typeface="Amiri"/>
              </a:rPr>
              <a:t>01</a:t>
            </a:r>
            <a:endParaRPr sz="3000">
              <a:solidFill>
                <a:schemeClr val="dk1"/>
              </a:solidFill>
              <a:latin typeface="Amiri"/>
              <a:ea typeface="Amiri"/>
              <a:cs typeface="Amiri"/>
              <a:sym typeface="Amiri"/>
            </a:endParaRPr>
          </a:p>
        </p:txBody>
      </p:sp>
      <p:sp>
        <p:nvSpPr>
          <p:cNvPr id="806" name="Google Shape;806;p60"/>
          <p:cNvSpPr txBox="1"/>
          <p:nvPr/>
        </p:nvSpPr>
        <p:spPr>
          <a:xfrm>
            <a:off x="5044013" y="3145963"/>
            <a:ext cx="762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Amiri"/>
                <a:ea typeface="Amiri"/>
                <a:cs typeface="Amiri"/>
                <a:sym typeface="Amiri"/>
              </a:rPr>
              <a:t>02</a:t>
            </a:r>
            <a:endParaRPr sz="3000">
              <a:solidFill>
                <a:schemeClr val="dk1"/>
              </a:solidFill>
              <a:latin typeface="Amiri"/>
              <a:ea typeface="Amiri"/>
              <a:cs typeface="Amiri"/>
              <a:sym typeface="Amiri"/>
            </a:endParaRPr>
          </a:p>
        </p:txBody>
      </p:sp>
      <p:cxnSp>
        <p:nvCxnSpPr>
          <p:cNvPr id="807" name="Google Shape;807;p60"/>
          <p:cNvCxnSpPr>
            <a:stCxn id="800" idx="3"/>
            <a:endCxn id="805" idx="1"/>
          </p:cNvCxnSpPr>
          <p:nvPr/>
        </p:nvCxnSpPr>
        <p:spPr>
          <a:xfrm rot="10800000" flipH="1">
            <a:off x="3225350" y="1871625"/>
            <a:ext cx="1818600" cy="780300"/>
          </a:xfrm>
          <a:prstGeom prst="bentConnector3">
            <a:avLst>
              <a:gd name="adj1" fmla="val 50002"/>
            </a:avLst>
          </a:prstGeom>
          <a:noFill/>
          <a:ln w="9525" cap="flat" cmpd="sng">
            <a:solidFill>
              <a:schemeClr val="dk1"/>
            </a:solidFill>
            <a:prstDash val="solid"/>
            <a:round/>
            <a:headEnd type="none" w="med" len="med"/>
            <a:tailEnd type="none" w="med" len="med"/>
          </a:ln>
        </p:spPr>
      </p:cxnSp>
      <p:cxnSp>
        <p:nvCxnSpPr>
          <p:cNvPr id="808" name="Google Shape;808;p60"/>
          <p:cNvCxnSpPr>
            <a:stCxn id="800" idx="3"/>
            <a:endCxn id="806" idx="1"/>
          </p:cNvCxnSpPr>
          <p:nvPr/>
        </p:nvCxnSpPr>
        <p:spPr>
          <a:xfrm>
            <a:off x="3225350" y="2651925"/>
            <a:ext cx="1818600" cy="780300"/>
          </a:xfrm>
          <a:prstGeom prst="bentConnector3">
            <a:avLst>
              <a:gd name="adj1" fmla="val 50002"/>
            </a:avLst>
          </a:prstGeom>
          <a:noFill/>
          <a:ln w="9525" cap="flat" cmpd="sng">
            <a:solidFill>
              <a:schemeClr val="dk1"/>
            </a:solidFill>
            <a:prstDash val="solid"/>
            <a:round/>
            <a:headEnd type="none" w="med" len="med"/>
            <a:tailEnd type="none" w="med" len="med"/>
          </a:ln>
        </p:spPr>
      </p:cxnSp>
      <p:sp>
        <p:nvSpPr>
          <p:cNvPr id="809" name="Google Shape;809;p60"/>
          <p:cNvSpPr/>
          <p:nvPr/>
        </p:nvSpPr>
        <p:spPr>
          <a:xfrm>
            <a:off x="2227100" y="1658375"/>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810" name="Google Shape;810;p60"/>
          <p:cNvSpPr txBox="1"/>
          <p:nvPr/>
        </p:nvSpPr>
        <p:spPr>
          <a:xfrm>
            <a:off x="1187447" y="3369922"/>
            <a:ext cx="2505600" cy="1010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atamaran Medium"/>
                <a:ea typeface="Catamaran Medium"/>
                <a:cs typeface="Catamaran Medium"/>
                <a:sym typeface="Catamaran Medium"/>
              </a:rPr>
              <a:t>“Venus has a beautiful name and is the second planet from the Sun. It’s hot and has a poisonous atmosphere”</a:t>
            </a:r>
            <a:endParaRPr>
              <a:solidFill>
                <a:schemeClr val="dk1"/>
              </a:solidFill>
              <a:latin typeface="Catamaran Medium"/>
              <a:ea typeface="Catamaran Medium"/>
              <a:cs typeface="Catamaran Medium"/>
              <a:sym typeface="Catamaran Medium"/>
            </a:endParaRPr>
          </a:p>
        </p:txBody>
      </p:sp>
      <p:cxnSp>
        <p:nvCxnSpPr>
          <p:cNvPr id="811" name="Google Shape;811;p60"/>
          <p:cNvCxnSpPr>
            <a:stCxn id="800" idx="2"/>
            <a:endCxn id="810" idx="0"/>
          </p:cNvCxnSpPr>
          <p:nvPr/>
        </p:nvCxnSpPr>
        <p:spPr>
          <a:xfrm>
            <a:off x="2440250" y="2893875"/>
            <a:ext cx="0" cy="476100"/>
          </a:xfrm>
          <a:prstGeom prst="straightConnector1">
            <a:avLst/>
          </a:prstGeom>
          <a:noFill/>
          <a:ln w="9525" cap="flat" cmpd="sng">
            <a:solidFill>
              <a:schemeClr val="dk1"/>
            </a:solidFill>
            <a:prstDash val="solid"/>
            <a:round/>
            <a:headEnd type="none" w="med" len="med"/>
            <a:tailEnd type="none" w="med" len="med"/>
          </a:ln>
        </p:spPr>
      </p:cxnSp>
      <p:grpSp>
        <p:nvGrpSpPr>
          <p:cNvPr id="812" name="Google Shape;812;p60"/>
          <p:cNvGrpSpPr/>
          <p:nvPr/>
        </p:nvGrpSpPr>
        <p:grpSpPr>
          <a:xfrm>
            <a:off x="2296065" y="1725377"/>
            <a:ext cx="288369" cy="292295"/>
            <a:chOff x="8983994" y="616322"/>
            <a:chExt cx="561795" cy="569443"/>
          </a:xfrm>
        </p:grpSpPr>
        <p:sp>
          <p:nvSpPr>
            <p:cNvPr id="813" name="Google Shape;813;p60"/>
            <p:cNvSpPr/>
            <p:nvPr/>
          </p:nvSpPr>
          <p:spPr>
            <a:xfrm>
              <a:off x="8983994" y="616322"/>
              <a:ext cx="561795" cy="569443"/>
            </a:xfrm>
            <a:custGeom>
              <a:avLst/>
              <a:gdLst/>
              <a:ahLst/>
              <a:cxnLst/>
              <a:rect l="l" t="t" r="r" b="b"/>
              <a:pathLst>
                <a:path w="561795" h="569443" extrusionOk="0">
                  <a:moveTo>
                    <a:pt x="530980" y="467514"/>
                  </a:moveTo>
                  <a:lnTo>
                    <a:pt x="406137" y="402722"/>
                  </a:lnTo>
                  <a:cubicBezTo>
                    <a:pt x="417199" y="386919"/>
                    <a:pt x="425101" y="369536"/>
                    <a:pt x="429051" y="350572"/>
                  </a:cubicBezTo>
                  <a:lnTo>
                    <a:pt x="449595" y="350572"/>
                  </a:lnTo>
                  <a:cubicBezTo>
                    <a:pt x="477250" y="350572"/>
                    <a:pt x="500165" y="327658"/>
                    <a:pt x="500165" y="300003"/>
                  </a:cubicBezTo>
                  <a:cubicBezTo>
                    <a:pt x="500165" y="282619"/>
                    <a:pt x="491472" y="266816"/>
                    <a:pt x="478040" y="258125"/>
                  </a:cubicBezTo>
                  <a:lnTo>
                    <a:pt x="478040" y="159356"/>
                  </a:lnTo>
                  <a:lnTo>
                    <a:pt x="433792" y="100885"/>
                  </a:lnTo>
                  <a:lnTo>
                    <a:pt x="382432" y="115898"/>
                  </a:lnTo>
                  <a:lnTo>
                    <a:pt x="382432" y="58217"/>
                  </a:lnTo>
                  <a:lnTo>
                    <a:pt x="258378" y="6857"/>
                  </a:lnTo>
                  <a:cubicBezTo>
                    <a:pt x="240995" y="-254"/>
                    <a:pt x="222822" y="-1834"/>
                    <a:pt x="204649" y="2116"/>
                  </a:cubicBezTo>
                  <a:lnTo>
                    <a:pt x="192007" y="5277"/>
                  </a:lnTo>
                  <a:cubicBezTo>
                    <a:pt x="171462" y="10018"/>
                    <a:pt x="153289" y="22660"/>
                    <a:pt x="140647" y="39253"/>
                  </a:cubicBezTo>
                  <a:cubicBezTo>
                    <a:pt x="129585" y="54266"/>
                    <a:pt x="124053" y="73230"/>
                    <a:pt x="124053" y="91403"/>
                  </a:cubicBezTo>
                  <a:lnTo>
                    <a:pt x="78225" y="148294"/>
                  </a:lnTo>
                  <a:lnTo>
                    <a:pt x="94818" y="252594"/>
                  </a:lnTo>
                  <a:cubicBezTo>
                    <a:pt x="75854" y="259705"/>
                    <a:pt x="62422" y="277878"/>
                    <a:pt x="62422" y="300003"/>
                  </a:cubicBezTo>
                  <a:cubicBezTo>
                    <a:pt x="62422" y="327658"/>
                    <a:pt x="85336" y="350572"/>
                    <a:pt x="112992" y="350572"/>
                  </a:cubicBezTo>
                  <a:lnTo>
                    <a:pt x="133535" y="350572"/>
                  </a:lnTo>
                  <a:cubicBezTo>
                    <a:pt x="138276" y="370326"/>
                    <a:pt x="146178" y="388499"/>
                    <a:pt x="158030" y="404302"/>
                  </a:cubicBezTo>
                  <a:lnTo>
                    <a:pt x="31606" y="467514"/>
                  </a:lnTo>
                  <a:lnTo>
                    <a:pt x="0" y="569443"/>
                  </a:lnTo>
                  <a:lnTo>
                    <a:pt x="561796" y="569443"/>
                  </a:lnTo>
                  <a:lnTo>
                    <a:pt x="530980" y="467514"/>
                  </a:lnTo>
                  <a:close/>
                  <a:moveTo>
                    <a:pt x="370580" y="174369"/>
                  </a:moveTo>
                  <a:lnTo>
                    <a:pt x="377692" y="236791"/>
                  </a:lnTo>
                  <a:lnTo>
                    <a:pt x="399815" y="275508"/>
                  </a:lnTo>
                  <a:lnTo>
                    <a:pt x="399815" y="315806"/>
                  </a:lnTo>
                  <a:cubicBezTo>
                    <a:pt x="399815" y="316596"/>
                    <a:pt x="399815" y="317386"/>
                    <a:pt x="399815" y="318176"/>
                  </a:cubicBezTo>
                  <a:lnTo>
                    <a:pt x="365048" y="342671"/>
                  </a:lnTo>
                  <a:cubicBezTo>
                    <a:pt x="352406" y="351362"/>
                    <a:pt x="336603" y="350572"/>
                    <a:pt x="323961" y="341881"/>
                  </a:cubicBezTo>
                  <a:lnTo>
                    <a:pt x="322381" y="340300"/>
                  </a:lnTo>
                  <a:cubicBezTo>
                    <a:pt x="315270" y="334769"/>
                    <a:pt x="307368" y="330818"/>
                    <a:pt x="298677" y="329238"/>
                  </a:cubicBezTo>
                  <a:lnTo>
                    <a:pt x="298677" y="299213"/>
                  </a:lnTo>
                  <a:lnTo>
                    <a:pt x="264700" y="299213"/>
                  </a:lnTo>
                  <a:lnTo>
                    <a:pt x="264700" y="329238"/>
                  </a:lnTo>
                  <a:cubicBezTo>
                    <a:pt x="256008" y="331609"/>
                    <a:pt x="248107" y="335559"/>
                    <a:pt x="240995" y="340300"/>
                  </a:cubicBezTo>
                  <a:cubicBezTo>
                    <a:pt x="228353" y="349782"/>
                    <a:pt x="210969" y="349782"/>
                    <a:pt x="199117" y="340300"/>
                  </a:cubicBezTo>
                  <a:lnTo>
                    <a:pt x="163560" y="313435"/>
                  </a:lnTo>
                  <a:lnTo>
                    <a:pt x="163560" y="275508"/>
                  </a:lnTo>
                  <a:lnTo>
                    <a:pt x="185685" y="236791"/>
                  </a:lnTo>
                  <a:lnTo>
                    <a:pt x="189636" y="172789"/>
                  </a:lnTo>
                  <a:cubicBezTo>
                    <a:pt x="190426" y="158566"/>
                    <a:pt x="202278" y="147504"/>
                    <a:pt x="215711" y="147504"/>
                  </a:cubicBezTo>
                  <a:cubicBezTo>
                    <a:pt x="222032" y="147504"/>
                    <a:pt x="227563" y="149874"/>
                    <a:pt x="232304" y="153035"/>
                  </a:cubicBezTo>
                  <a:lnTo>
                    <a:pt x="234674" y="154615"/>
                  </a:lnTo>
                  <a:cubicBezTo>
                    <a:pt x="246526" y="164097"/>
                    <a:pt x="261539" y="169628"/>
                    <a:pt x="277342" y="169628"/>
                  </a:cubicBezTo>
                  <a:cubicBezTo>
                    <a:pt x="290775" y="169628"/>
                    <a:pt x="304207" y="165677"/>
                    <a:pt x="315270" y="157776"/>
                  </a:cubicBezTo>
                  <a:lnTo>
                    <a:pt x="323961" y="152245"/>
                  </a:lnTo>
                  <a:cubicBezTo>
                    <a:pt x="328702" y="149084"/>
                    <a:pt x="335023" y="147504"/>
                    <a:pt x="340554" y="147504"/>
                  </a:cubicBezTo>
                  <a:cubicBezTo>
                    <a:pt x="355567" y="147504"/>
                    <a:pt x="368999" y="159356"/>
                    <a:pt x="370580" y="174369"/>
                  </a:cubicBezTo>
                  <a:lnTo>
                    <a:pt x="370580" y="174369"/>
                  </a:lnTo>
                  <a:close/>
                  <a:moveTo>
                    <a:pt x="178574" y="367165"/>
                  </a:moveTo>
                  <a:cubicBezTo>
                    <a:pt x="203068" y="386129"/>
                    <a:pt x="237045" y="386129"/>
                    <a:pt x="261539" y="367955"/>
                  </a:cubicBezTo>
                  <a:cubicBezTo>
                    <a:pt x="267071" y="364005"/>
                    <a:pt x="274181" y="360844"/>
                    <a:pt x="282083" y="360844"/>
                  </a:cubicBezTo>
                  <a:cubicBezTo>
                    <a:pt x="289984" y="360844"/>
                    <a:pt x="296306" y="363215"/>
                    <a:pt x="302627" y="367955"/>
                  </a:cubicBezTo>
                  <a:lnTo>
                    <a:pt x="304207" y="369536"/>
                  </a:lnTo>
                  <a:cubicBezTo>
                    <a:pt x="316060" y="379018"/>
                    <a:pt x="331073" y="382968"/>
                    <a:pt x="345295" y="382968"/>
                  </a:cubicBezTo>
                  <a:cubicBezTo>
                    <a:pt x="358728" y="382968"/>
                    <a:pt x="372160" y="379018"/>
                    <a:pt x="384012" y="371116"/>
                  </a:cubicBezTo>
                  <a:lnTo>
                    <a:pt x="387963" y="368746"/>
                  </a:lnTo>
                  <a:cubicBezTo>
                    <a:pt x="368999" y="408253"/>
                    <a:pt x="328702" y="435118"/>
                    <a:pt x="282083" y="435118"/>
                  </a:cubicBezTo>
                  <a:cubicBezTo>
                    <a:pt x="233884" y="435118"/>
                    <a:pt x="192797" y="405883"/>
                    <a:pt x="174623" y="364795"/>
                  </a:cubicBezTo>
                  <a:lnTo>
                    <a:pt x="178574" y="367165"/>
                  </a:lnTo>
                  <a:close/>
                  <a:moveTo>
                    <a:pt x="241785" y="462773"/>
                  </a:moveTo>
                  <a:lnTo>
                    <a:pt x="205439" y="502281"/>
                  </a:lnTo>
                  <a:lnTo>
                    <a:pt x="165931" y="438279"/>
                  </a:lnTo>
                  <a:lnTo>
                    <a:pt x="180944" y="430377"/>
                  </a:lnTo>
                  <a:cubicBezTo>
                    <a:pt x="198327" y="444600"/>
                    <a:pt x="218871" y="456452"/>
                    <a:pt x="241785" y="462773"/>
                  </a:cubicBezTo>
                  <a:lnTo>
                    <a:pt x="241785" y="462773"/>
                  </a:lnTo>
                  <a:close/>
                  <a:moveTo>
                    <a:pt x="264700" y="487268"/>
                  </a:moveTo>
                  <a:lnTo>
                    <a:pt x="264700" y="534677"/>
                  </a:lnTo>
                  <a:lnTo>
                    <a:pt x="220452" y="534677"/>
                  </a:lnTo>
                  <a:lnTo>
                    <a:pt x="264700" y="487268"/>
                  </a:lnTo>
                  <a:close/>
                  <a:moveTo>
                    <a:pt x="298677" y="487268"/>
                  </a:moveTo>
                  <a:lnTo>
                    <a:pt x="342925" y="534677"/>
                  </a:lnTo>
                  <a:lnTo>
                    <a:pt x="298677" y="534677"/>
                  </a:lnTo>
                  <a:lnTo>
                    <a:pt x="298677" y="487268"/>
                  </a:lnTo>
                  <a:close/>
                  <a:moveTo>
                    <a:pt x="320800" y="462773"/>
                  </a:moveTo>
                  <a:cubicBezTo>
                    <a:pt x="344505" y="456452"/>
                    <a:pt x="365839" y="444600"/>
                    <a:pt x="383222" y="428797"/>
                  </a:cubicBezTo>
                  <a:lnTo>
                    <a:pt x="397445" y="435908"/>
                  </a:lnTo>
                  <a:lnTo>
                    <a:pt x="357147" y="502281"/>
                  </a:lnTo>
                  <a:lnTo>
                    <a:pt x="320800" y="462773"/>
                  </a:lnTo>
                  <a:close/>
                  <a:moveTo>
                    <a:pt x="449595" y="315806"/>
                  </a:moveTo>
                  <a:lnTo>
                    <a:pt x="433002" y="315806"/>
                  </a:lnTo>
                  <a:lnTo>
                    <a:pt x="433002" y="281829"/>
                  </a:lnTo>
                  <a:lnTo>
                    <a:pt x="449595" y="281829"/>
                  </a:lnTo>
                  <a:cubicBezTo>
                    <a:pt x="459076" y="281829"/>
                    <a:pt x="466188" y="289731"/>
                    <a:pt x="466188" y="298422"/>
                  </a:cubicBezTo>
                  <a:cubicBezTo>
                    <a:pt x="466978" y="308694"/>
                    <a:pt x="459076" y="315806"/>
                    <a:pt x="449595" y="315806"/>
                  </a:cubicBezTo>
                  <a:lnTo>
                    <a:pt x="449595" y="315806"/>
                  </a:lnTo>
                  <a:close/>
                  <a:moveTo>
                    <a:pt x="444063" y="170418"/>
                  </a:moveTo>
                  <a:lnTo>
                    <a:pt x="444063" y="248643"/>
                  </a:lnTo>
                  <a:lnTo>
                    <a:pt x="422730" y="248643"/>
                  </a:lnTo>
                  <a:lnTo>
                    <a:pt x="410088" y="226519"/>
                  </a:lnTo>
                  <a:lnTo>
                    <a:pt x="403766" y="170418"/>
                  </a:lnTo>
                  <a:cubicBezTo>
                    <a:pt x="402976" y="161727"/>
                    <a:pt x="399815" y="153825"/>
                    <a:pt x="395865" y="146714"/>
                  </a:cubicBezTo>
                  <a:lnTo>
                    <a:pt x="420359" y="139602"/>
                  </a:lnTo>
                  <a:lnTo>
                    <a:pt x="444063" y="170418"/>
                  </a:lnTo>
                  <a:close/>
                  <a:moveTo>
                    <a:pt x="158820" y="102465"/>
                  </a:moveTo>
                  <a:lnTo>
                    <a:pt x="158030" y="95354"/>
                  </a:lnTo>
                  <a:cubicBezTo>
                    <a:pt x="155659" y="68489"/>
                    <a:pt x="173833" y="43204"/>
                    <a:pt x="199908" y="37673"/>
                  </a:cubicBezTo>
                  <a:lnTo>
                    <a:pt x="212550" y="34513"/>
                  </a:lnTo>
                  <a:cubicBezTo>
                    <a:pt x="223613" y="32142"/>
                    <a:pt x="235465" y="32932"/>
                    <a:pt x="245736" y="36883"/>
                  </a:cubicBezTo>
                  <a:lnTo>
                    <a:pt x="348456" y="79551"/>
                  </a:lnTo>
                  <a:lnTo>
                    <a:pt x="348456" y="113527"/>
                  </a:lnTo>
                  <a:cubicBezTo>
                    <a:pt x="346086" y="113527"/>
                    <a:pt x="342925" y="112737"/>
                    <a:pt x="340554" y="112737"/>
                  </a:cubicBezTo>
                  <a:cubicBezTo>
                    <a:pt x="327912" y="112737"/>
                    <a:pt x="316060" y="116688"/>
                    <a:pt x="304997" y="123799"/>
                  </a:cubicBezTo>
                  <a:lnTo>
                    <a:pt x="296306" y="130121"/>
                  </a:lnTo>
                  <a:cubicBezTo>
                    <a:pt x="290775" y="134071"/>
                    <a:pt x="283664" y="135652"/>
                    <a:pt x="277342" y="135652"/>
                  </a:cubicBezTo>
                  <a:cubicBezTo>
                    <a:pt x="269441" y="135652"/>
                    <a:pt x="261539" y="133281"/>
                    <a:pt x="256008" y="127750"/>
                  </a:cubicBezTo>
                  <a:lnTo>
                    <a:pt x="253638" y="126170"/>
                  </a:lnTo>
                  <a:cubicBezTo>
                    <a:pt x="243366" y="117478"/>
                    <a:pt x="229933" y="112737"/>
                    <a:pt x="215711" y="112737"/>
                  </a:cubicBezTo>
                  <a:cubicBezTo>
                    <a:pt x="184105" y="112737"/>
                    <a:pt x="157240" y="138022"/>
                    <a:pt x="155659" y="169628"/>
                  </a:cubicBezTo>
                  <a:lnTo>
                    <a:pt x="152499" y="225729"/>
                  </a:lnTo>
                  <a:lnTo>
                    <a:pt x="139856" y="247853"/>
                  </a:lnTo>
                  <a:lnTo>
                    <a:pt x="128004" y="247853"/>
                  </a:lnTo>
                  <a:lnTo>
                    <a:pt x="113782" y="156986"/>
                  </a:lnTo>
                  <a:lnTo>
                    <a:pt x="158820" y="102465"/>
                  </a:lnTo>
                  <a:close/>
                  <a:moveTo>
                    <a:pt x="112992" y="315806"/>
                  </a:moveTo>
                  <a:cubicBezTo>
                    <a:pt x="103509" y="315806"/>
                    <a:pt x="96398" y="307904"/>
                    <a:pt x="96398" y="299213"/>
                  </a:cubicBezTo>
                  <a:cubicBezTo>
                    <a:pt x="96398" y="289731"/>
                    <a:pt x="104299" y="282619"/>
                    <a:pt x="112992" y="282619"/>
                  </a:cubicBezTo>
                  <a:lnTo>
                    <a:pt x="129585" y="282619"/>
                  </a:lnTo>
                  <a:lnTo>
                    <a:pt x="129585" y="315806"/>
                  </a:lnTo>
                  <a:lnTo>
                    <a:pt x="112992" y="315806"/>
                  </a:lnTo>
                  <a:close/>
                  <a:moveTo>
                    <a:pt x="60051" y="490429"/>
                  </a:moveTo>
                  <a:lnTo>
                    <a:pt x="136696" y="452501"/>
                  </a:lnTo>
                  <a:lnTo>
                    <a:pt x="187265" y="534677"/>
                  </a:lnTo>
                  <a:lnTo>
                    <a:pt x="46619" y="534677"/>
                  </a:lnTo>
                  <a:lnTo>
                    <a:pt x="60051" y="490429"/>
                  </a:lnTo>
                  <a:close/>
                  <a:moveTo>
                    <a:pt x="376111" y="534677"/>
                  </a:moveTo>
                  <a:lnTo>
                    <a:pt x="427470" y="450921"/>
                  </a:lnTo>
                  <a:lnTo>
                    <a:pt x="503325" y="490429"/>
                  </a:lnTo>
                  <a:lnTo>
                    <a:pt x="516758" y="534677"/>
                  </a:lnTo>
                  <a:lnTo>
                    <a:pt x="376111" y="5346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60"/>
            <p:cNvSpPr/>
            <p:nvPr/>
          </p:nvSpPr>
          <p:spPr>
            <a:xfrm>
              <a:off x="9198125" y="864965"/>
              <a:ext cx="33976" cy="33976"/>
            </a:xfrm>
            <a:custGeom>
              <a:avLst/>
              <a:gdLst/>
              <a:ahLst/>
              <a:cxnLst/>
              <a:rect l="l" t="t" r="r" b="b"/>
              <a:pathLst>
                <a:path w="33976" h="33976" extrusionOk="0">
                  <a:moveTo>
                    <a:pt x="0" y="0"/>
                  </a:moveTo>
                  <a:lnTo>
                    <a:pt x="33977" y="0"/>
                  </a:lnTo>
                  <a:lnTo>
                    <a:pt x="33977" y="33976"/>
                  </a:lnTo>
                  <a:lnTo>
                    <a:pt x="0" y="339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60"/>
            <p:cNvSpPr/>
            <p:nvPr/>
          </p:nvSpPr>
          <p:spPr>
            <a:xfrm>
              <a:off x="9299264" y="864965"/>
              <a:ext cx="33976" cy="33976"/>
            </a:xfrm>
            <a:custGeom>
              <a:avLst/>
              <a:gdLst/>
              <a:ahLst/>
              <a:cxnLst/>
              <a:rect l="l" t="t" r="r" b="b"/>
              <a:pathLst>
                <a:path w="33976" h="33976" extrusionOk="0">
                  <a:moveTo>
                    <a:pt x="0" y="0"/>
                  </a:moveTo>
                  <a:lnTo>
                    <a:pt x="33977" y="0"/>
                  </a:lnTo>
                  <a:lnTo>
                    <a:pt x="33977" y="33976"/>
                  </a:lnTo>
                  <a:lnTo>
                    <a:pt x="0" y="339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Abraham Lincoln: key facts</a:t>
            </a:r>
            <a:endParaRPr/>
          </a:p>
        </p:txBody>
      </p:sp>
      <p:graphicFrame>
        <p:nvGraphicFramePr>
          <p:cNvPr id="821" name="Google Shape;821;p61"/>
          <p:cNvGraphicFramePr/>
          <p:nvPr/>
        </p:nvGraphicFramePr>
        <p:xfrm>
          <a:off x="928038" y="1298975"/>
          <a:ext cx="3000000" cy="3000000"/>
        </p:xfrm>
        <a:graphic>
          <a:graphicData uri="http://schemas.openxmlformats.org/drawingml/2006/table">
            <a:tbl>
              <a:tblPr>
                <a:noFill/>
                <a:tableStyleId>{48088729-FEA8-4902-AE36-52891FB49ABD}</a:tableStyleId>
              </a:tblPr>
              <a:tblGrid>
                <a:gridCol w="1771450">
                  <a:extLst>
                    <a:ext uri="{9D8B030D-6E8A-4147-A177-3AD203B41FA5}">
                      <a16:colId xmlns:a16="http://schemas.microsoft.com/office/drawing/2014/main" val="20000"/>
                    </a:ext>
                  </a:extLst>
                </a:gridCol>
                <a:gridCol w="5516475">
                  <a:extLst>
                    <a:ext uri="{9D8B030D-6E8A-4147-A177-3AD203B41FA5}">
                      <a16:colId xmlns:a16="http://schemas.microsoft.com/office/drawing/2014/main" val="20001"/>
                    </a:ext>
                  </a:extLst>
                </a:gridCol>
              </a:tblGrid>
              <a:tr h="440900">
                <a:tc>
                  <a:txBody>
                    <a:bodyPr/>
                    <a:lstStyle/>
                    <a:p>
                      <a:pPr marL="0" lvl="0" indent="0" algn="l" rtl="0">
                        <a:lnSpc>
                          <a:spcPct val="100000"/>
                        </a:lnSpc>
                        <a:spcBef>
                          <a:spcPts val="0"/>
                        </a:spcBef>
                        <a:spcAft>
                          <a:spcPts val="0"/>
                        </a:spcAft>
                        <a:buNone/>
                      </a:pPr>
                      <a:r>
                        <a:rPr lang="en">
                          <a:solidFill>
                            <a:schemeClr val="dk1"/>
                          </a:solidFill>
                          <a:latin typeface="Amiri"/>
                          <a:ea typeface="Amiri"/>
                          <a:cs typeface="Amiri"/>
                          <a:sym typeface="Amiri"/>
                        </a:rPr>
                        <a:t>Full Name</a:t>
                      </a:r>
                      <a:endParaRPr>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Catamaran"/>
                          <a:ea typeface="Catamaran"/>
                          <a:cs typeface="Catamaran"/>
                          <a:sym typeface="Catamaran"/>
                        </a:rPr>
                        <a:t>Abraham Lincoln (February 12, 1809 - April 15, 1865)</a:t>
                      </a:r>
                      <a:endParaRPr>
                        <a:solidFill>
                          <a:schemeClr val="dk1"/>
                        </a:solidFill>
                        <a:latin typeface="Catamaran"/>
                        <a:ea typeface="Catamaran"/>
                        <a:cs typeface="Catamaran"/>
                        <a:sym typeface="Catamara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40900">
                <a:tc>
                  <a:txBody>
                    <a:bodyPr/>
                    <a:lstStyle/>
                    <a:p>
                      <a:pPr marL="0" lvl="0" indent="0" algn="l" rtl="0">
                        <a:lnSpc>
                          <a:spcPct val="100000"/>
                        </a:lnSpc>
                        <a:spcBef>
                          <a:spcPts val="0"/>
                        </a:spcBef>
                        <a:spcAft>
                          <a:spcPts val="0"/>
                        </a:spcAft>
                        <a:buNone/>
                      </a:pPr>
                      <a:r>
                        <a:rPr lang="en">
                          <a:solidFill>
                            <a:schemeClr val="dk1"/>
                          </a:solidFill>
                          <a:latin typeface="Amiri"/>
                          <a:ea typeface="Amiri"/>
                          <a:cs typeface="Amiri"/>
                          <a:sym typeface="Amiri"/>
                        </a:rPr>
                        <a:t>Political Party</a:t>
                      </a:r>
                      <a:endParaRPr>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Catamaran"/>
                          <a:ea typeface="Catamaran"/>
                          <a:cs typeface="Catamaran"/>
                          <a:sym typeface="Catamaran"/>
                        </a:rPr>
                        <a:t>Republican</a:t>
                      </a:r>
                      <a:endParaRPr>
                        <a:solidFill>
                          <a:schemeClr val="dk1"/>
                        </a:solidFill>
                        <a:latin typeface="Catamaran"/>
                        <a:ea typeface="Catamaran"/>
                        <a:cs typeface="Catamaran"/>
                        <a:sym typeface="Catamara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40900">
                <a:tc>
                  <a:txBody>
                    <a:bodyPr/>
                    <a:lstStyle/>
                    <a:p>
                      <a:pPr marL="0" lvl="0" indent="0" algn="l" rtl="0">
                        <a:lnSpc>
                          <a:spcPct val="100000"/>
                        </a:lnSpc>
                        <a:spcBef>
                          <a:spcPts val="0"/>
                        </a:spcBef>
                        <a:spcAft>
                          <a:spcPts val="0"/>
                        </a:spcAft>
                        <a:buNone/>
                      </a:pPr>
                      <a:r>
                        <a:rPr lang="en">
                          <a:solidFill>
                            <a:schemeClr val="dk1"/>
                          </a:solidFill>
                          <a:latin typeface="Amiri"/>
                          <a:ea typeface="Amiri"/>
                          <a:cs typeface="Amiri"/>
                          <a:sym typeface="Amiri"/>
                        </a:rPr>
                        <a:t>Key Positions</a:t>
                      </a:r>
                      <a:endParaRPr>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Catamaran"/>
                          <a:ea typeface="Catamaran"/>
                          <a:cs typeface="Catamaran"/>
                          <a:sym typeface="Catamaran"/>
                        </a:rPr>
                        <a:t>President of the United States (1861-1865)</a:t>
                      </a:r>
                      <a:endParaRPr>
                        <a:solidFill>
                          <a:schemeClr val="dk1"/>
                        </a:solidFill>
                        <a:latin typeface="Catamaran"/>
                        <a:ea typeface="Catamaran"/>
                        <a:cs typeface="Catamaran"/>
                        <a:sym typeface="Catamara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40900">
                <a:tc>
                  <a:txBody>
                    <a:bodyPr/>
                    <a:lstStyle/>
                    <a:p>
                      <a:pPr marL="0" lvl="0" indent="0" algn="l" rtl="0">
                        <a:lnSpc>
                          <a:spcPct val="100000"/>
                        </a:lnSpc>
                        <a:spcBef>
                          <a:spcPts val="0"/>
                        </a:spcBef>
                        <a:spcAft>
                          <a:spcPts val="0"/>
                        </a:spcAft>
                        <a:buNone/>
                      </a:pPr>
                      <a:r>
                        <a:rPr lang="en">
                          <a:solidFill>
                            <a:schemeClr val="dk1"/>
                          </a:solidFill>
                          <a:latin typeface="Amiri"/>
                          <a:ea typeface="Amiri"/>
                          <a:cs typeface="Amiri"/>
                          <a:sym typeface="Amiri"/>
                        </a:rPr>
                        <a:t>Profession</a:t>
                      </a:r>
                      <a:endParaRPr>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Catamaran"/>
                          <a:ea typeface="Catamaran"/>
                          <a:cs typeface="Catamaran"/>
                          <a:sym typeface="Catamaran"/>
                        </a:rPr>
                        <a:t>Lawyer (Admitted to the bar in 1837)</a:t>
                      </a:r>
                      <a:endParaRPr>
                        <a:solidFill>
                          <a:schemeClr val="dk1"/>
                        </a:solidFill>
                        <a:latin typeface="Catamaran"/>
                        <a:ea typeface="Catamaran"/>
                        <a:cs typeface="Catamaran"/>
                        <a:sym typeface="Catamara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40900">
                <a:tc>
                  <a:txBody>
                    <a:bodyPr/>
                    <a:lstStyle/>
                    <a:p>
                      <a:pPr marL="0" lvl="0" indent="0" algn="l" rtl="0">
                        <a:lnSpc>
                          <a:spcPct val="100000"/>
                        </a:lnSpc>
                        <a:spcBef>
                          <a:spcPts val="0"/>
                        </a:spcBef>
                        <a:spcAft>
                          <a:spcPts val="0"/>
                        </a:spcAft>
                        <a:buNone/>
                      </a:pPr>
                      <a:r>
                        <a:rPr lang="en">
                          <a:solidFill>
                            <a:schemeClr val="dk1"/>
                          </a:solidFill>
                          <a:latin typeface="Amiri"/>
                          <a:ea typeface="Amiri"/>
                          <a:cs typeface="Amiri"/>
                          <a:sym typeface="Amiri"/>
                        </a:rPr>
                        <a:t>Major Achievement</a:t>
                      </a:r>
                      <a:endParaRPr>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Catamaran"/>
                          <a:ea typeface="Catamaran"/>
                          <a:cs typeface="Catamaran"/>
                          <a:sym typeface="Catamaran"/>
                        </a:rPr>
                        <a:t>Emancipation Proclamation (1863)</a:t>
                      </a:r>
                      <a:endParaRPr>
                        <a:solidFill>
                          <a:schemeClr val="dk1"/>
                        </a:solidFill>
                        <a:latin typeface="Catamaran"/>
                        <a:ea typeface="Catamaran"/>
                        <a:cs typeface="Catamaran"/>
                        <a:sym typeface="Catamara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40900">
                <a:tc>
                  <a:txBody>
                    <a:bodyPr/>
                    <a:lstStyle/>
                    <a:p>
                      <a:pPr marL="0" lvl="0" indent="0" algn="l" rtl="0">
                        <a:lnSpc>
                          <a:spcPct val="100000"/>
                        </a:lnSpc>
                        <a:spcBef>
                          <a:spcPts val="0"/>
                        </a:spcBef>
                        <a:spcAft>
                          <a:spcPts val="0"/>
                        </a:spcAft>
                        <a:buNone/>
                      </a:pPr>
                      <a:r>
                        <a:rPr lang="en">
                          <a:solidFill>
                            <a:schemeClr val="dk1"/>
                          </a:solidFill>
                          <a:latin typeface="Amiri"/>
                          <a:ea typeface="Amiri"/>
                          <a:cs typeface="Amiri"/>
                          <a:sym typeface="Amiri"/>
                        </a:rPr>
                        <a:t>Famous Quotes</a:t>
                      </a:r>
                      <a:endParaRPr>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Catamaran"/>
                          <a:ea typeface="Catamaran"/>
                          <a:cs typeface="Catamaran"/>
                          <a:sym typeface="Catamaran"/>
                        </a:rPr>
                        <a:t>"Government of the people, by the people, for the people."</a:t>
                      </a:r>
                      <a:endParaRPr>
                        <a:solidFill>
                          <a:schemeClr val="dk1"/>
                        </a:solidFill>
                        <a:latin typeface="Catamaran"/>
                        <a:ea typeface="Catamaran"/>
                        <a:cs typeface="Catamaran"/>
                        <a:sym typeface="Catamara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40900">
                <a:tc>
                  <a:txBody>
                    <a:bodyPr/>
                    <a:lstStyle/>
                    <a:p>
                      <a:pPr marL="0" lvl="0" indent="0" algn="l" rtl="0">
                        <a:lnSpc>
                          <a:spcPct val="100000"/>
                        </a:lnSpc>
                        <a:spcBef>
                          <a:spcPts val="0"/>
                        </a:spcBef>
                        <a:spcAft>
                          <a:spcPts val="0"/>
                        </a:spcAft>
                        <a:buNone/>
                      </a:pPr>
                      <a:r>
                        <a:rPr lang="en">
                          <a:solidFill>
                            <a:schemeClr val="dk1"/>
                          </a:solidFill>
                          <a:latin typeface="Amiri"/>
                          <a:ea typeface="Amiri"/>
                          <a:cs typeface="Amiri"/>
                          <a:sym typeface="Amiri"/>
                        </a:rPr>
                        <a:t>Legacy</a:t>
                      </a:r>
                      <a:endParaRPr>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a:solidFill>
                            <a:schemeClr val="dk1"/>
                          </a:solidFill>
                          <a:latin typeface="Catamaran"/>
                          <a:ea typeface="Catamaran"/>
                          <a:cs typeface="Catamaran"/>
                          <a:sym typeface="Catamaran"/>
                        </a:rPr>
                        <a:t>Union preservation, abolition of slavery, leadership during the Civil War.</a:t>
                      </a:r>
                      <a:endParaRPr>
                        <a:solidFill>
                          <a:schemeClr val="dk1"/>
                        </a:solidFill>
                        <a:latin typeface="Catamaran"/>
                        <a:ea typeface="Catamaran"/>
                        <a:cs typeface="Catamaran"/>
                        <a:sym typeface="Catamara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48"/>
        <p:cNvGrpSpPr/>
        <p:nvPr/>
      </p:nvGrpSpPr>
      <p:grpSpPr>
        <a:xfrm>
          <a:off x="0" y="0"/>
          <a:ext cx="0" cy="0"/>
          <a:chOff x="0" y="0"/>
          <a:chExt cx="0" cy="0"/>
        </a:xfrm>
      </p:grpSpPr>
      <p:sp>
        <p:nvSpPr>
          <p:cNvPr id="849" name="Google Shape;849;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&amp; development</a:t>
            </a:r>
            <a:endParaRPr/>
          </a:p>
        </p:txBody>
      </p:sp>
      <p:sp>
        <p:nvSpPr>
          <p:cNvPr id="850" name="Google Shape;850;p65"/>
          <p:cNvSpPr txBox="1">
            <a:spLocks noGrp="1"/>
          </p:cNvSpPr>
          <p:nvPr>
            <p:ph type="subTitle" idx="1"/>
          </p:nvPr>
        </p:nvSpPr>
        <p:spPr>
          <a:xfrm>
            <a:off x="4873466" y="2124500"/>
            <a:ext cx="3258600" cy="2063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latin typeface="Catamaran"/>
                <a:ea typeface="Catamaran"/>
                <a:cs typeface="Catamaran"/>
                <a:sym typeface="Catamaran"/>
              </a:rPr>
              <a:t>Mercury </a:t>
            </a:r>
            <a:r>
              <a:rPr lang="en"/>
              <a:t>is the closest planet to the Sun. This planet’s name has nothing to do with the liquid metal, since Mercury was named after the Roman messenger god</a:t>
            </a:r>
            <a:endParaRPr/>
          </a:p>
          <a:p>
            <a:pPr marL="457200" lvl="0" indent="-317500" algn="l" rtl="0">
              <a:spcBef>
                <a:spcPts val="0"/>
              </a:spcBef>
              <a:spcAft>
                <a:spcPts val="0"/>
              </a:spcAft>
              <a:buSzPts val="1400"/>
              <a:buChar char="●"/>
            </a:pPr>
            <a:r>
              <a:rPr lang="en">
                <a:latin typeface="Catamaran"/>
                <a:ea typeface="Catamaran"/>
                <a:cs typeface="Catamaran"/>
                <a:sym typeface="Catamaran"/>
              </a:rPr>
              <a:t>Earth </a:t>
            </a:r>
            <a:r>
              <a:rPr lang="en"/>
              <a:t>is the third planet from the Sun and the only one that harbors life in the Solar System</a:t>
            </a:r>
            <a:endParaRPr/>
          </a:p>
        </p:txBody>
      </p:sp>
      <p:sp>
        <p:nvSpPr>
          <p:cNvPr id="851" name="Google Shape;851;p65"/>
          <p:cNvSpPr txBox="1">
            <a:spLocks noGrp="1"/>
          </p:cNvSpPr>
          <p:nvPr>
            <p:ph type="subTitle" idx="2"/>
          </p:nvPr>
        </p:nvSpPr>
        <p:spPr>
          <a:xfrm>
            <a:off x="1011938" y="2124500"/>
            <a:ext cx="3258600" cy="2063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latin typeface="Catamaran"/>
                <a:ea typeface="Catamaran"/>
                <a:cs typeface="Catamaran"/>
                <a:sym typeface="Catamaran"/>
              </a:rPr>
              <a:t>Saturn </a:t>
            </a:r>
            <a:r>
              <a:rPr lang="en"/>
              <a:t>is a gas giant and has several rings. It’s composed mostly of hydrogen and helium. It was named after the Roman god of wealth and agriculture</a:t>
            </a:r>
            <a:endParaRPr/>
          </a:p>
          <a:p>
            <a:pPr marL="457200" lvl="0" indent="-317500" algn="l" rtl="0">
              <a:spcBef>
                <a:spcPts val="0"/>
              </a:spcBef>
              <a:spcAft>
                <a:spcPts val="0"/>
              </a:spcAft>
              <a:buSzPts val="1400"/>
              <a:buChar char="●"/>
            </a:pPr>
            <a:r>
              <a:rPr lang="en">
                <a:latin typeface="Catamaran"/>
                <a:ea typeface="Catamaran"/>
                <a:cs typeface="Catamaran"/>
                <a:sym typeface="Catamaran"/>
              </a:rPr>
              <a:t>Mars </a:t>
            </a:r>
            <a:r>
              <a:rPr lang="en"/>
              <a:t>is actually a cold place. It’s full of iron oxide dust, which gives the planet its reddish cast</a:t>
            </a:r>
            <a:endParaRPr>
              <a:latin typeface="Catamaran"/>
              <a:ea typeface="Catamaran"/>
              <a:cs typeface="Catamaran"/>
              <a:sym typeface="Catamaran"/>
            </a:endParaRPr>
          </a:p>
        </p:txBody>
      </p:sp>
      <p:sp>
        <p:nvSpPr>
          <p:cNvPr id="852" name="Google Shape;852;p65"/>
          <p:cNvSpPr txBox="1">
            <a:spLocks noGrp="1"/>
          </p:cNvSpPr>
          <p:nvPr>
            <p:ph type="subTitle" idx="3"/>
          </p:nvPr>
        </p:nvSpPr>
        <p:spPr>
          <a:xfrm>
            <a:off x="1011937" y="1640600"/>
            <a:ext cx="32586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Analysis</a:t>
            </a:r>
            <a:endParaRPr/>
          </a:p>
        </p:txBody>
      </p:sp>
      <p:sp>
        <p:nvSpPr>
          <p:cNvPr id="853" name="Google Shape;853;p65"/>
          <p:cNvSpPr txBox="1">
            <a:spLocks noGrp="1"/>
          </p:cNvSpPr>
          <p:nvPr>
            <p:ph type="subTitle" idx="4"/>
          </p:nvPr>
        </p:nvSpPr>
        <p:spPr>
          <a:xfrm>
            <a:off x="4873472" y="1640600"/>
            <a:ext cx="32586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Development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411" name="Google Shape;411;p37"/>
          <p:cNvGraphicFramePr/>
          <p:nvPr/>
        </p:nvGraphicFramePr>
        <p:xfrm>
          <a:off x="713225" y="1658963"/>
          <a:ext cx="3000000" cy="3000000"/>
        </p:xfrm>
        <a:graphic>
          <a:graphicData uri="http://schemas.openxmlformats.org/drawingml/2006/table">
            <a:tbl>
              <a:tblPr>
                <a:noFill/>
                <a:tableStyleId>{519FD1C5-5568-4679-9F52-A939E6880A0C}</a:tableStyleId>
              </a:tblPr>
              <a:tblGrid>
                <a:gridCol w="2373225">
                  <a:extLst>
                    <a:ext uri="{9D8B030D-6E8A-4147-A177-3AD203B41FA5}">
                      <a16:colId xmlns:a16="http://schemas.microsoft.com/office/drawing/2014/main" val="20000"/>
                    </a:ext>
                  </a:extLst>
                </a:gridCol>
                <a:gridCol w="5344325">
                  <a:extLst>
                    <a:ext uri="{9D8B030D-6E8A-4147-A177-3AD203B41FA5}">
                      <a16:colId xmlns:a16="http://schemas.microsoft.com/office/drawing/2014/main" val="20001"/>
                    </a:ext>
                  </a:extLst>
                </a:gridCol>
              </a:tblGrid>
              <a:tr h="350500">
                <a:tc>
                  <a:txBody>
                    <a:bodyPr/>
                    <a:lstStyle/>
                    <a:p>
                      <a:pPr marL="0" lvl="0" indent="0" algn="l" rtl="0">
                        <a:lnSpc>
                          <a:spcPct val="115000"/>
                        </a:lnSpc>
                        <a:spcBef>
                          <a:spcPts val="0"/>
                        </a:spcBef>
                        <a:spcAft>
                          <a:spcPts val="0"/>
                        </a:spcAft>
                        <a:buNone/>
                      </a:pPr>
                      <a:r>
                        <a:rPr lang="en" sz="1200" b="1" u="sng">
                          <a:solidFill>
                            <a:schemeClr val="dk1"/>
                          </a:solidFill>
                          <a:latin typeface="Amiri"/>
                          <a:ea typeface="Amiri"/>
                          <a:cs typeface="Amiri"/>
                          <a:sym typeface="Amiri"/>
                          <a:hlinkClick r:id="" action="ppaction://noaction">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Fonts</a:t>
                      </a:r>
                      <a:endParaRPr sz="1200" b="1" u="sng">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1100">
                          <a:solidFill>
                            <a:schemeClr val="dk1"/>
                          </a:solidFill>
                          <a:latin typeface="Catamaran Medium"/>
                          <a:ea typeface="Catamaran Medium"/>
                          <a:cs typeface="Catamaran Medium"/>
                          <a:sym typeface="Catamaran Medium"/>
                        </a:rPr>
                        <a:t>To view this template correctly in PowerPoint, download and install the fonts we used</a:t>
                      </a:r>
                      <a:endParaRPr sz="11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lnSpc>
                          <a:spcPct val="115000"/>
                        </a:lnSpc>
                        <a:spcBef>
                          <a:spcPts val="0"/>
                        </a:spcBef>
                        <a:spcAft>
                          <a:spcPts val="0"/>
                        </a:spcAft>
                        <a:buNone/>
                      </a:pPr>
                      <a:r>
                        <a:rPr lang="en" sz="1200" b="1" u="sng">
                          <a:solidFill>
                            <a:schemeClr val="dk1"/>
                          </a:solidFill>
                          <a:latin typeface="Amiri"/>
                          <a:ea typeface="Amiri"/>
                          <a:cs typeface="Amiri"/>
                          <a:sym typeface="Amiri"/>
                          <a:hlinkClick r:id="" action="ppaction://noaction">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Used</a:t>
                      </a:r>
                      <a:r>
                        <a:rPr lang="en" sz="1200" b="1">
                          <a:solidFill>
                            <a:schemeClr val="dk1"/>
                          </a:solidFill>
                          <a:latin typeface="Amiri"/>
                          <a:ea typeface="Amiri"/>
                          <a:cs typeface="Amiri"/>
                          <a:sym typeface="Amiri"/>
                        </a:rPr>
                        <a:t> and </a:t>
                      </a:r>
                      <a:r>
                        <a:rPr lang="en" sz="1200" b="1" u="sng">
                          <a:solidFill>
                            <a:schemeClr val="dk1"/>
                          </a:solidFill>
                          <a:latin typeface="Amiri"/>
                          <a:ea typeface="Amiri"/>
                          <a:cs typeface="Amiri"/>
                          <a:sym typeface="Amiri"/>
                          <a:hlinkClick r:id="" action="ppaction://noaction">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alternative</a:t>
                      </a:r>
                      <a:r>
                        <a:rPr lang="en" sz="1200" b="1" u="sng">
                          <a:solidFill>
                            <a:schemeClr val="dk1"/>
                          </a:solidFill>
                          <a:latin typeface="Amiri"/>
                          <a:ea typeface="Amiri"/>
                          <a:cs typeface="Amiri"/>
                          <a:sym typeface="Amiri"/>
                          <a:hlinkClick r:id="" action="ppaction://noaction">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resources</a:t>
                      </a:r>
                      <a:endParaRPr sz="1200" b="1" u="sng">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1600"/>
                        </a:spcAft>
                        <a:buNone/>
                      </a:pPr>
                      <a:r>
                        <a:rPr lang="en" sz="1100">
                          <a:solidFill>
                            <a:schemeClr val="dk1"/>
                          </a:solidFill>
                          <a:latin typeface="Catamaran Medium"/>
                          <a:ea typeface="Catamaran Medium"/>
                          <a:cs typeface="Catamaran Medium"/>
                          <a:sym typeface="Catamaran Medium"/>
                        </a:rPr>
                        <a:t>An assortment of graphic resources that are suitable for use in this presentation</a:t>
                      </a:r>
                      <a:endParaRPr sz="11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lnSpc>
                          <a:spcPct val="115000"/>
                        </a:lnSpc>
                        <a:spcBef>
                          <a:spcPts val="0"/>
                        </a:spcBef>
                        <a:spcAft>
                          <a:spcPts val="0"/>
                        </a:spcAft>
                        <a:buNone/>
                      </a:pPr>
                      <a:r>
                        <a:rPr lang="en" sz="1200" b="1" u="sng">
                          <a:solidFill>
                            <a:schemeClr val="dk1"/>
                          </a:solidFill>
                          <a:latin typeface="Amiri"/>
                          <a:ea typeface="Amiri"/>
                          <a:cs typeface="Amiri"/>
                          <a:sym typeface="Amiri"/>
                          <a:hlinkClick r:id="rId3"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Thanks slide</a:t>
                      </a:r>
                      <a:endParaRPr sz="1200" b="1" u="sng">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1100">
                          <a:solidFill>
                            <a:schemeClr val="dk1"/>
                          </a:solidFill>
                          <a:latin typeface="Catamaran Medium"/>
                          <a:ea typeface="Catamaran Medium"/>
                          <a:cs typeface="Catamaran Medium"/>
                          <a:sym typeface="Catamaran Medium"/>
                        </a:rPr>
                        <a:t>You must keep it so that proper credits for our design are given</a:t>
                      </a:r>
                      <a:endParaRPr sz="11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lnSpc>
                          <a:spcPct val="115000"/>
                        </a:lnSpc>
                        <a:spcBef>
                          <a:spcPts val="0"/>
                        </a:spcBef>
                        <a:spcAft>
                          <a:spcPts val="0"/>
                        </a:spcAft>
                        <a:buNone/>
                      </a:pPr>
                      <a:r>
                        <a:rPr lang="en" sz="1200" b="1" u="sng">
                          <a:solidFill>
                            <a:schemeClr val="dk1"/>
                          </a:solidFill>
                          <a:latin typeface="Amiri"/>
                          <a:ea typeface="Amiri"/>
                          <a:cs typeface="Amiri"/>
                          <a:sym typeface="Amiri"/>
                          <a:hlinkClick r:id="" action="ppaction://noaction">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Colors</a:t>
                      </a:r>
                      <a:endParaRPr sz="1200" b="1" u="sng">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1100">
                          <a:solidFill>
                            <a:schemeClr val="dk1"/>
                          </a:solidFill>
                          <a:latin typeface="Catamaran Medium"/>
                          <a:ea typeface="Catamaran Medium"/>
                          <a:cs typeface="Catamaran Medium"/>
                          <a:sym typeface="Catamaran Medium"/>
                        </a:rPr>
                        <a:t>All the colors used in this presentation</a:t>
                      </a:r>
                      <a:endParaRPr sz="11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lnSpc>
                          <a:spcPct val="115000"/>
                        </a:lnSpc>
                        <a:spcBef>
                          <a:spcPts val="0"/>
                        </a:spcBef>
                        <a:spcAft>
                          <a:spcPts val="0"/>
                        </a:spcAft>
                        <a:buNone/>
                      </a:pPr>
                      <a:r>
                        <a:rPr lang="en" sz="1200" b="1" u="sng">
                          <a:solidFill>
                            <a:schemeClr val="dk1"/>
                          </a:solidFill>
                          <a:latin typeface="Amiri"/>
                          <a:ea typeface="Amiri"/>
                          <a:cs typeface="Amiri"/>
                          <a:sym typeface="Amiri"/>
                          <a:hlinkClick r:id="" action="ppaction://noaction">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Icons</a:t>
                      </a:r>
                      <a:r>
                        <a:rPr lang="en" sz="1200" b="1">
                          <a:solidFill>
                            <a:schemeClr val="dk1"/>
                          </a:solidFill>
                          <a:latin typeface="Amiri"/>
                          <a:ea typeface="Amiri"/>
                          <a:cs typeface="Amiri"/>
                          <a:sym typeface="Amiri"/>
                        </a:rPr>
                        <a:t> and </a:t>
                      </a:r>
                      <a:r>
                        <a:rPr lang="en" sz="1200" b="1" u="sng">
                          <a:solidFill>
                            <a:schemeClr val="dk1"/>
                          </a:solidFill>
                          <a:latin typeface="Amiri"/>
                          <a:ea typeface="Amiri"/>
                          <a:cs typeface="Amiri"/>
                          <a:sym typeface="Amiri"/>
                          <a:hlinkClick r:id="" action="ppaction://noaction">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infographic resources</a:t>
                      </a:r>
                      <a:endParaRPr sz="1200" b="1" u="sng">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100">
                          <a:solidFill>
                            <a:schemeClr val="dk1"/>
                          </a:solidFill>
                          <a:latin typeface="Catamaran Medium"/>
                          <a:ea typeface="Catamaran Medium"/>
                          <a:cs typeface="Catamaran Medium"/>
                          <a:sym typeface="Catamaran Medium"/>
                        </a:rPr>
                        <a:t>These can be used in the template, and their size and color can be edited</a:t>
                      </a:r>
                      <a:endParaRPr sz="11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lnSpc>
                          <a:spcPct val="115000"/>
                        </a:lnSpc>
                        <a:spcBef>
                          <a:spcPts val="0"/>
                        </a:spcBef>
                        <a:spcAft>
                          <a:spcPts val="0"/>
                        </a:spcAft>
                        <a:buNone/>
                      </a:pPr>
                      <a:r>
                        <a:rPr lang="en" sz="1200" b="1">
                          <a:solidFill>
                            <a:schemeClr val="dk1"/>
                          </a:solidFill>
                          <a:latin typeface="Amiri"/>
                          <a:ea typeface="Amiri"/>
                          <a:cs typeface="Amiri"/>
                          <a:sym typeface="Amiri"/>
                        </a:rPr>
                        <a:t>Editable presentation theme </a:t>
                      </a:r>
                      <a:endParaRPr sz="1200" b="1">
                        <a:solidFill>
                          <a:schemeClr val="dk1"/>
                        </a:solidFill>
                        <a:latin typeface="Amiri"/>
                        <a:ea typeface="Amiri"/>
                        <a:cs typeface="Amiri"/>
                        <a:sym typeface="Amiri"/>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1100">
                          <a:solidFill>
                            <a:schemeClr val="dk1"/>
                          </a:solidFill>
                          <a:latin typeface="Catamaran Medium"/>
                          <a:ea typeface="Catamaran Medium"/>
                          <a:cs typeface="Catamaran Medium"/>
                          <a:sym typeface="Catamaran Medium"/>
                        </a:rPr>
                        <a:t>You can edit the master slides easily. For more info, click </a:t>
                      </a:r>
                      <a:r>
                        <a:rPr lang="en" sz="1100" b="1" u="sng">
                          <a:solidFill>
                            <a:schemeClr val="dk1"/>
                          </a:solidFill>
                          <a:latin typeface="Catamaran"/>
                          <a:ea typeface="Catamaran"/>
                          <a:cs typeface="Catamaran"/>
                          <a:sym typeface="Catamaran"/>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here</a:t>
                      </a:r>
                      <a:endParaRPr sz="1100" b="1" u="sng">
                        <a:solidFill>
                          <a:schemeClr val="dk1"/>
                        </a:solidFill>
                        <a:latin typeface="Catamaran"/>
                        <a:ea typeface="Catamaran"/>
                        <a:cs typeface="Catamaran"/>
                        <a:sym typeface="Catamaran"/>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12" name="Google Shape;412;p37"/>
          <p:cNvSpPr txBox="1"/>
          <p:nvPr/>
        </p:nvSpPr>
        <p:spPr>
          <a:xfrm>
            <a:off x="713250" y="1168838"/>
            <a:ext cx="7717500" cy="339000"/>
          </a:xfrm>
          <a:prstGeom prst="rect">
            <a:avLst/>
          </a:prstGeom>
          <a:noFill/>
          <a:ln>
            <a:noFill/>
          </a:ln>
        </p:spPr>
        <p:txBody>
          <a:bodyPr spcFirstLastPara="1" wrap="square" lIns="91425" tIns="91425" rIns="0" bIns="91425" anchor="t" anchorCtr="0">
            <a:noAutofit/>
          </a:bodyPr>
          <a:lstStyle/>
          <a:p>
            <a:pPr marL="0" lvl="0" indent="0" algn="ctr" rtl="0">
              <a:lnSpc>
                <a:spcPct val="115000"/>
              </a:lnSpc>
              <a:spcBef>
                <a:spcPts val="0"/>
              </a:spcBef>
              <a:spcAft>
                <a:spcPts val="0"/>
              </a:spcAft>
              <a:buNone/>
            </a:pPr>
            <a:r>
              <a:rPr lang="en" sz="1200">
                <a:solidFill>
                  <a:schemeClr val="dk1"/>
                </a:solidFill>
                <a:latin typeface="Catamaran Medium"/>
                <a:ea typeface="Catamaran Medium"/>
                <a:cs typeface="Catamaran Medium"/>
                <a:sym typeface="Catamaran Medium"/>
              </a:rPr>
              <a:t>You can delete this slide when you’re done editing the presentation</a:t>
            </a:r>
            <a:endParaRPr sz="1200">
              <a:solidFill>
                <a:schemeClr val="dk1"/>
              </a:solidFill>
              <a:latin typeface="Catamaran Medium"/>
              <a:ea typeface="Catamaran Medium"/>
              <a:cs typeface="Catamaran Medium"/>
              <a:sym typeface="Catamaran Medium"/>
            </a:endParaRPr>
          </a:p>
        </p:txBody>
      </p:sp>
      <p:sp>
        <p:nvSpPr>
          <p:cNvPr id="413" name="Google Shape;413;p37"/>
          <p:cNvSpPr txBox="1"/>
          <p:nvPr/>
        </p:nvSpPr>
        <p:spPr>
          <a:xfrm>
            <a:off x="1568775" y="4031300"/>
            <a:ext cx="2430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tamaran Medium"/>
                <a:ea typeface="Catamaran Medium"/>
                <a:cs typeface="Catamaran Medium"/>
                <a:sym typeface="Catamaran Medium"/>
              </a:rPr>
              <a:t>For more info:</a:t>
            </a:r>
            <a:br>
              <a:rPr lang="en" sz="1200">
                <a:solidFill>
                  <a:schemeClr val="dk1"/>
                </a:solidFill>
                <a:latin typeface="Catamaran Medium"/>
                <a:ea typeface="Catamaran Medium"/>
                <a:cs typeface="Catamaran Medium"/>
                <a:sym typeface="Catamaran Medium"/>
              </a:rPr>
            </a:br>
            <a:r>
              <a:rPr lang="en" sz="1200" u="sng">
                <a:solidFill>
                  <a:schemeClr val="dk1"/>
                </a:solidFill>
                <a:latin typeface="Catamaran"/>
                <a:ea typeface="Catamaran"/>
                <a:cs typeface="Catamaran"/>
                <a:sym typeface="Catamaran"/>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200">
                <a:solidFill>
                  <a:schemeClr val="dk1"/>
                </a:solidFill>
                <a:latin typeface="Catamaran"/>
                <a:ea typeface="Catamaran"/>
                <a:cs typeface="Catamaran"/>
                <a:sym typeface="Catamaran"/>
              </a:rPr>
              <a:t> | </a:t>
            </a:r>
            <a:r>
              <a:rPr lang="en" sz="1200" u="sng">
                <a:solidFill>
                  <a:schemeClr val="dk1"/>
                </a:solidFill>
                <a:latin typeface="Catamaran"/>
                <a:ea typeface="Catamaran"/>
                <a:cs typeface="Catamaran"/>
                <a:sym typeface="Catamaran"/>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Blog</a:t>
            </a:r>
            <a:r>
              <a:rPr lang="en" sz="1200">
                <a:solidFill>
                  <a:schemeClr val="dk1"/>
                </a:solidFill>
                <a:latin typeface="Catamaran"/>
                <a:ea typeface="Catamaran"/>
                <a:cs typeface="Catamaran"/>
                <a:sym typeface="Catamaran"/>
              </a:rPr>
              <a:t> | </a:t>
            </a:r>
            <a:r>
              <a:rPr lang="en" sz="1200" u="sng">
                <a:solidFill>
                  <a:schemeClr val="dk1"/>
                </a:solidFill>
                <a:latin typeface="Catamaran"/>
                <a:ea typeface="Catamaran"/>
                <a:cs typeface="Catamaran"/>
                <a:sym typeface="Catamaran"/>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Faqs</a:t>
            </a:r>
            <a:endParaRPr sz="1200">
              <a:solidFill>
                <a:schemeClr val="dk1"/>
              </a:solidFill>
              <a:latin typeface="Catamaran"/>
              <a:ea typeface="Catamaran"/>
              <a:cs typeface="Catamaran"/>
              <a:sym typeface="Catamaran"/>
            </a:endParaRPr>
          </a:p>
        </p:txBody>
      </p:sp>
      <p:sp>
        <p:nvSpPr>
          <p:cNvPr id="414" name="Google Shape;414;p37"/>
          <p:cNvSpPr txBox="1"/>
          <p:nvPr/>
        </p:nvSpPr>
        <p:spPr>
          <a:xfrm>
            <a:off x="4077831" y="4031300"/>
            <a:ext cx="3497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tamaran Medium"/>
                <a:ea typeface="Catamaran Medium"/>
                <a:cs typeface="Catamaran Medium"/>
                <a:sym typeface="Catamaran Medium"/>
              </a:rPr>
              <a:t>You can visit our sister projects:</a:t>
            </a:r>
            <a:br>
              <a:rPr lang="en" sz="1200">
                <a:solidFill>
                  <a:schemeClr val="dk1"/>
                </a:solidFill>
                <a:latin typeface="Catamaran Medium"/>
                <a:ea typeface="Catamaran Medium"/>
                <a:cs typeface="Catamaran Medium"/>
                <a:sym typeface="Catamaran Medium"/>
              </a:rPr>
            </a:br>
            <a:r>
              <a:rPr lang="en" sz="1200" u="sng">
                <a:solidFill>
                  <a:schemeClr val="dk1"/>
                </a:solidFill>
                <a:latin typeface="Catamaran"/>
                <a:ea typeface="Catamaran"/>
                <a:cs typeface="Catamaran"/>
                <a:sym typeface="Catamaran"/>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200">
                <a:solidFill>
                  <a:schemeClr val="dk1"/>
                </a:solidFill>
                <a:latin typeface="Catamaran"/>
                <a:ea typeface="Catamaran"/>
                <a:cs typeface="Catamaran"/>
                <a:sym typeface="Catamaran"/>
              </a:rPr>
              <a:t> | </a:t>
            </a:r>
            <a:r>
              <a:rPr lang="en" sz="1200" u="sng">
                <a:solidFill>
                  <a:schemeClr val="dk1"/>
                </a:solidFill>
                <a:latin typeface="Catamaran"/>
                <a:ea typeface="Catamaran"/>
                <a:cs typeface="Catamaran"/>
                <a:sym typeface="Catamaran"/>
                <a:hlinkClick r:id="rId9">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200">
                <a:solidFill>
                  <a:schemeClr val="dk1"/>
                </a:solidFill>
                <a:latin typeface="Catamaran"/>
                <a:ea typeface="Catamaran"/>
                <a:cs typeface="Catamaran"/>
                <a:sym typeface="Catamaran"/>
              </a:rPr>
              <a:t> | </a:t>
            </a:r>
            <a:r>
              <a:rPr lang="en" sz="1200" u="sng">
                <a:solidFill>
                  <a:schemeClr val="dk1"/>
                </a:solidFill>
                <a:latin typeface="Catamaran"/>
                <a:ea typeface="Catamaran"/>
                <a:cs typeface="Catamaran"/>
                <a:sym typeface="Catamaran"/>
                <a:hlinkClick r:id="rId10">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Storyset</a:t>
            </a:r>
            <a:r>
              <a:rPr lang="en" sz="1200">
                <a:solidFill>
                  <a:schemeClr val="dk1"/>
                </a:solidFill>
                <a:latin typeface="Catamaran"/>
                <a:ea typeface="Catamaran"/>
                <a:cs typeface="Catamaran"/>
                <a:sym typeface="Catamaran"/>
              </a:rPr>
              <a:t> | </a:t>
            </a:r>
            <a:r>
              <a:rPr lang="en" sz="1200" u="sng">
                <a:solidFill>
                  <a:schemeClr val="dk1"/>
                </a:solidFill>
                <a:latin typeface="Catamaran"/>
                <a:ea typeface="Catamaran"/>
                <a:cs typeface="Catamaran"/>
                <a:sym typeface="Catamaran"/>
                <a:hlinkClick r:id="rId11">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Wepik</a:t>
            </a:r>
            <a:r>
              <a:rPr lang="en" sz="1200">
                <a:solidFill>
                  <a:schemeClr val="dk1"/>
                </a:solidFill>
                <a:uFill>
                  <a:noFill/>
                </a:uFill>
                <a:latin typeface="Catamaran"/>
                <a:ea typeface="Catamaran"/>
                <a:cs typeface="Catamaran"/>
                <a:sym typeface="Catamaran"/>
                <a:hlinkClick r:id="rId11">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a:t>
            </a:r>
            <a:r>
              <a:rPr lang="en" sz="1200">
                <a:solidFill>
                  <a:schemeClr val="dk1"/>
                </a:solidFill>
                <a:latin typeface="Catamaran"/>
                <a:ea typeface="Catamaran"/>
                <a:cs typeface="Catamaran"/>
                <a:sym typeface="Catamaran"/>
              </a:rPr>
              <a:t>| </a:t>
            </a:r>
            <a:r>
              <a:rPr lang="en" sz="1200" u="sng">
                <a:solidFill>
                  <a:schemeClr val="dk1"/>
                </a:solidFill>
                <a:latin typeface="Catamaran"/>
                <a:ea typeface="Catamaran"/>
                <a:cs typeface="Catamaran"/>
                <a:sym typeface="Catamaran"/>
                <a:hlinkClick r:id="rId1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Videvo</a:t>
            </a:r>
            <a:endParaRPr sz="1200">
              <a:solidFill>
                <a:schemeClr val="dk1"/>
              </a:solidFill>
              <a:latin typeface="Catamaran"/>
              <a:ea typeface="Catamaran"/>
              <a:cs typeface="Catamaran"/>
              <a:sym typeface="Catamar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6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Lincoln's enduring legacy</a:t>
            </a:r>
            <a:endParaRPr/>
          </a:p>
        </p:txBody>
      </p:sp>
      <p:sp>
        <p:nvSpPr>
          <p:cNvPr id="859" name="Google Shape;859;p66"/>
          <p:cNvSpPr txBox="1">
            <a:spLocks noGrp="1"/>
          </p:cNvSpPr>
          <p:nvPr>
            <p:ph type="title" idx="2"/>
          </p:nvPr>
        </p:nvSpPr>
        <p:spPr>
          <a:xfrm>
            <a:off x="1273250" y="1188889"/>
            <a:ext cx="734700" cy="63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860" name="Google Shape;860;p66"/>
          <p:cNvSpPr txBox="1">
            <a:spLocks noGrp="1"/>
          </p:cNvSpPr>
          <p:nvPr>
            <p:ph type="title" idx="3"/>
          </p:nvPr>
        </p:nvSpPr>
        <p:spPr>
          <a:xfrm>
            <a:off x="1273250" y="2067525"/>
            <a:ext cx="734700" cy="63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861" name="Google Shape;861;p66"/>
          <p:cNvSpPr txBox="1">
            <a:spLocks noGrp="1"/>
          </p:cNvSpPr>
          <p:nvPr>
            <p:ph type="title" idx="4"/>
          </p:nvPr>
        </p:nvSpPr>
        <p:spPr>
          <a:xfrm>
            <a:off x="1273250" y="2946161"/>
            <a:ext cx="734700" cy="63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862" name="Google Shape;862;p66"/>
          <p:cNvSpPr txBox="1">
            <a:spLocks noGrp="1"/>
          </p:cNvSpPr>
          <p:nvPr>
            <p:ph type="title" idx="5"/>
          </p:nvPr>
        </p:nvSpPr>
        <p:spPr>
          <a:xfrm>
            <a:off x="1273250" y="3824814"/>
            <a:ext cx="734700" cy="63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863" name="Google Shape;863;p66"/>
          <p:cNvSpPr txBox="1">
            <a:spLocks noGrp="1"/>
          </p:cNvSpPr>
          <p:nvPr>
            <p:ph type="subTitle" idx="1"/>
          </p:nvPr>
        </p:nvSpPr>
        <p:spPr>
          <a:xfrm>
            <a:off x="2062286" y="1188875"/>
            <a:ext cx="20964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 not hot</a:t>
            </a:r>
            <a:endParaRPr/>
          </a:p>
        </p:txBody>
      </p:sp>
      <p:sp>
        <p:nvSpPr>
          <p:cNvPr id="864" name="Google Shape;864;p66"/>
          <p:cNvSpPr txBox="1">
            <a:spLocks noGrp="1"/>
          </p:cNvSpPr>
          <p:nvPr>
            <p:ph type="subTitle" idx="6"/>
          </p:nvPr>
        </p:nvSpPr>
        <p:spPr>
          <a:xfrm>
            <a:off x="2062286" y="2065317"/>
            <a:ext cx="20964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865" name="Google Shape;865;p66"/>
          <p:cNvSpPr txBox="1">
            <a:spLocks noGrp="1"/>
          </p:cNvSpPr>
          <p:nvPr>
            <p:ph type="subTitle" idx="7"/>
          </p:nvPr>
        </p:nvSpPr>
        <p:spPr>
          <a:xfrm>
            <a:off x="2062286" y="2941758"/>
            <a:ext cx="20964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866" name="Google Shape;866;p66"/>
          <p:cNvSpPr txBox="1">
            <a:spLocks noGrp="1"/>
          </p:cNvSpPr>
          <p:nvPr>
            <p:ph type="subTitle" idx="8"/>
          </p:nvPr>
        </p:nvSpPr>
        <p:spPr>
          <a:xfrm>
            <a:off x="2062286" y="3818200"/>
            <a:ext cx="20964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with several rings</a:t>
            </a:r>
            <a:endParaRPr/>
          </a:p>
        </p:txBody>
      </p:sp>
      <p:sp>
        <p:nvSpPr>
          <p:cNvPr id="867" name="Google Shape;867;p66"/>
          <p:cNvSpPr txBox="1">
            <a:spLocks noGrp="1"/>
          </p:cNvSpPr>
          <p:nvPr>
            <p:ph type="title" idx="9"/>
          </p:nvPr>
        </p:nvSpPr>
        <p:spPr>
          <a:xfrm>
            <a:off x="4985250" y="1188889"/>
            <a:ext cx="734700" cy="63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868" name="Google Shape;868;p66"/>
          <p:cNvSpPr txBox="1">
            <a:spLocks noGrp="1"/>
          </p:cNvSpPr>
          <p:nvPr>
            <p:ph type="title" idx="13"/>
          </p:nvPr>
        </p:nvSpPr>
        <p:spPr>
          <a:xfrm>
            <a:off x="4985250" y="2067525"/>
            <a:ext cx="734700" cy="63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sp>
        <p:nvSpPr>
          <p:cNvPr id="869" name="Google Shape;869;p66"/>
          <p:cNvSpPr txBox="1">
            <a:spLocks noGrp="1"/>
          </p:cNvSpPr>
          <p:nvPr>
            <p:ph type="title" idx="14"/>
          </p:nvPr>
        </p:nvSpPr>
        <p:spPr>
          <a:xfrm>
            <a:off x="4985250" y="2946161"/>
            <a:ext cx="734700" cy="63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07</a:t>
            </a:r>
            <a:endParaRPr/>
          </a:p>
        </p:txBody>
      </p:sp>
      <p:sp>
        <p:nvSpPr>
          <p:cNvPr id="870" name="Google Shape;870;p66"/>
          <p:cNvSpPr txBox="1">
            <a:spLocks noGrp="1"/>
          </p:cNvSpPr>
          <p:nvPr>
            <p:ph type="title" idx="15"/>
          </p:nvPr>
        </p:nvSpPr>
        <p:spPr>
          <a:xfrm>
            <a:off x="4985250" y="3824814"/>
            <a:ext cx="734700" cy="63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08</a:t>
            </a:r>
            <a:endParaRPr/>
          </a:p>
        </p:txBody>
      </p:sp>
      <p:sp>
        <p:nvSpPr>
          <p:cNvPr id="871" name="Google Shape;871;p66"/>
          <p:cNvSpPr txBox="1">
            <a:spLocks noGrp="1"/>
          </p:cNvSpPr>
          <p:nvPr>
            <p:ph type="subTitle" idx="16"/>
          </p:nvPr>
        </p:nvSpPr>
        <p:spPr>
          <a:xfrm>
            <a:off x="5774286" y="1188875"/>
            <a:ext cx="20964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872" name="Google Shape;872;p66"/>
          <p:cNvSpPr txBox="1">
            <a:spLocks noGrp="1"/>
          </p:cNvSpPr>
          <p:nvPr>
            <p:ph type="subTitle" idx="17"/>
          </p:nvPr>
        </p:nvSpPr>
        <p:spPr>
          <a:xfrm>
            <a:off x="5774286" y="2065317"/>
            <a:ext cx="20964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873" name="Google Shape;873;p66"/>
          <p:cNvSpPr txBox="1">
            <a:spLocks noGrp="1"/>
          </p:cNvSpPr>
          <p:nvPr>
            <p:ph type="subTitle" idx="18"/>
          </p:nvPr>
        </p:nvSpPr>
        <p:spPr>
          <a:xfrm>
            <a:off x="5774286" y="2941758"/>
            <a:ext cx="20964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Pluto </a:t>
            </a:r>
            <a:r>
              <a:rPr lang="en"/>
              <a:t>is now considered a dwarf planet</a:t>
            </a:r>
            <a:endParaRPr/>
          </a:p>
        </p:txBody>
      </p:sp>
      <p:sp>
        <p:nvSpPr>
          <p:cNvPr id="874" name="Google Shape;874;p66"/>
          <p:cNvSpPr txBox="1">
            <a:spLocks noGrp="1"/>
          </p:cNvSpPr>
          <p:nvPr>
            <p:ph type="subTitle" idx="19"/>
          </p:nvPr>
        </p:nvSpPr>
        <p:spPr>
          <a:xfrm>
            <a:off x="5774286" y="3818200"/>
            <a:ext cx="20964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Ceres </a:t>
            </a:r>
            <a:r>
              <a:rPr lang="en"/>
              <a:t>is located in the main asteroid belt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69"/>
          <p:cNvSpPr txBox="1">
            <a:spLocks noGrp="1"/>
          </p:cNvSpPr>
          <p:nvPr>
            <p:ph type="title"/>
          </p:nvPr>
        </p:nvSpPr>
        <p:spPr>
          <a:xfrm>
            <a:off x="4569775" y="1096020"/>
            <a:ext cx="3599700" cy="62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897" name="Google Shape;897;p69"/>
          <p:cNvSpPr txBox="1">
            <a:spLocks noGrp="1"/>
          </p:cNvSpPr>
          <p:nvPr>
            <p:ph type="subTitle" idx="1"/>
          </p:nvPr>
        </p:nvSpPr>
        <p:spPr>
          <a:xfrm>
            <a:off x="4569775" y="1717975"/>
            <a:ext cx="3599700" cy="2329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Mercury is the closest planet to the Sun and the smallest of them all</a:t>
            </a:r>
            <a:endParaRPr/>
          </a:p>
          <a:p>
            <a:pPr marL="457200" lvl="0" indent="-317500" algn="l" rtl="0">
              <a:spcBef>
                <a:spcPts val="1000"/>
              </a:spcBef>
              <a:spcAft>
                <a:spcPts val="0"/>
              </a:spcAft>
              <a:buSzPts val="1400"/>
              <a:buChar char="●"/>
            </a:pPr>
            <a:r>
              <a:rPr lang="en"/>
              <a:t>Venus has a beautiful name and is the second planet from the Sun. It’s hot and has a poisonous atmosphere</a:t>
            </a:r>
            <a:endParaRPr/>
          </a:p>
          <a:p>
            <a:pPr marL="457200" lvl="0" indent="-317500" algn="l" rtl="0">
              <a:spcBef>
                <a:spcPts val="1000"/>
              </a:spcBef>
              <a:spcAft>
                <a:spcPts val="0"/>
              </a:spcAft>
              <a:buSzPts val="1400"/>
              <a:buChar char="●"/>
            </a:pPr>
            <a:r>
              <a:rPr lang="en"/>
              <a:t>Despite being red, Mars is actually a cold place. It’s full of iron oxide dust</a:t>
            </a:r>
            <a:endParaRPr/>
          </a:p>
          <a:p>
            <a:pPr marL="457200" lvl="0" indent="-317500" algn="l" rtl="0">
              <a:spcBef>
                <a:spcPts val="1000"/>
              </a:spcBef>
              <a:spcAft>
                <a:spcPts val="1000"/>
              </a:spcAft>
              <a:buSzPts val="1400"/>
              <a:buChar char="●"/>
            </a:pPr>
            <a:r>
              <a:rPr lang="en"/>
              <a:t>Jupiter is the biggest planet of them all</a:t>
            </a:r>
            <a:endParaRPr/>
          </a:p>
        </p:txBody>
      </p:sp>
      <p:sp>
        <p:nvSpPr>
          <p:cNvPr id="2" name="Рисунок 1"/>
          <p:cNvSpPr>
            <a:spLocks noGrp="1"/>
          </p:cNvSpPr>
          <p:nvPr>
            <p:ph type="pic" idx="2"/>
          </p:nvPr>
        </p:nvSpPr>
        <p:spPr/>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p70"/>
          <p:cNvSpPr txBox="1">
            <a:spLocks noGrp="1"/>
          </p:cNvSpPr>
          <p:nvPr>
            <p:ph type="title"/>
          </p:nvPr>
        </p:nvSpPr>
        <p:spPr>
          <a:xfrm>
            <a:off x="4672450" y="792925"/>
            <a:ext cx="3386400" cy="94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904" name="Google Shape;904;p70"/>
          <p:cNvSpPr txBox="1">
            <a:spLocks noGrp="1"/>
          </p:cNvSpPr>
          <p:nvPr>
            <p:ph type="subTitle" idx="1"/>
          </p:nvPr>
        </p:nvSpPr>
        <p:spPr>
          <a:xfrm>
            <a:off x="4672400" y="1642699"/>
            <a:ext cx="33864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Catamaran"/>
                <a:ea typeface="Catamaran"/>
                <a:cs typeface="Catamaran"/>
                <a:sym typeface="Catamaran"/>
              </a:rPr>
              <a:t>Do you have any questions?</a:t>
            </a:r>
            <a:endParaRPr sz="2000">
              <a:latin typeface="Catamaran"/>
              <a:ea typeface="Catamaran"/>
              <a:cs typeface="Catamaran"/>
              <a:sym typeface="Catamaran"/>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905" name="Google Shape;905;p70"/>
          <p:cNvSpPr txBox="1"/>
          <p:nvPr/>
        </p:nvSpPr>
        <p:spPr>
          <a:xfrm>
            <a:off x="4847600" y="4125850"/>
            <a:ext cx="30360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Catamaran"/>
                <a:ea typeface="Catamaran"/>
                <a:cs typeface="Catamaran"/>
                <a:sym typeface="Catamaran"/>
              </a:rPr>
              <a:t>Please keep this slide for attribution</a:t>
            </a:r>
            <a:endParaRPr sz="1200">
              <a:solidFill>
                <a:schemeClr val="dk1"/>
              </a:solidFill>
              <a:latin typeface="Catamaran"/>
              <a:ea typeface="Catamaran"/>
              <a:cs typeface="Catamaran"/>
              <a:sym typeface="Catamaran"/>
            </a:endParaRPr>
          </a:p>
        </p:txBody>
      </p:sp>
      <p:sp>
        <p:nvSpPr>
          <p:cNvPr id="907" name="Google Shape;907;p70"/>
          <p:cNvSpPr/>
          <p:nvPr/>
        </p:nvSpPr>
        <p:spPr>
          <a:xfrm>
            <a:off x="4975000" y="2932900"/>
            <a:ext cx="495300" cy="495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908" name="Google Shape;908;p70"/>
          <p:cNvSpPr/>
          <p:nvPr/>
        </p:nvSpPr>
        <p:spPr>
          <a:xfrm>
            <a:off x="5737000" y="2932900"/>
            <a:ext cx="495300" cy="495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909" name="Google Shape;909;p70"/>
          <p:cNvSpPr/>
          <p:nvPr/>
        </p:nvSpPr>
        <p:spPr>
          <a:xfrm>
            <a:off x="6499000" y="2932900"/>
            <a:ext cx="495300" cy="495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910" name="Google Shape;910;p70"/>
          <p:cNvSpPr/>
          <p:nvPr/>
        </p:nvSpPr>
        <p:spPr>
          <a:xfrm>
            <a:off x="7261000" y="2932900"/>
            <a:ext cx="495300" cy="495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911" name="Google Shape;911;p70"/>
          <p:cNvSpPr/>
          <p:nvPr/>
        </p:nvSpPr>
        <p:spPr>
          <a:xfrm>
            <a:off x="5085703" y="3043599"/>
            <a:ext cx="273903" cy="27390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 name="Google Shape;912;p70"/>
          <p:cNvGrpSpPr/>
          <p:nvPr/>
        </p:nvGrpSpPr>
        <p:grpSpPr>
          <a:xfrm>
            <a:off x="5847680" y="3043601"/>
            <a:ext cx="273929" cy="273902"/>
            <a:chOff x="812101" y="2571761"/>
            <a:chExt cx="417066" cy="417024"/>
          </a:xfrm>
        </p:grpSpPr>
        <p:sp>
          <p:nvSpPr>
            <p:cNvPr id="913" name="Google Shape;913;p7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7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70"/>
          <p:cNvGrpSpPr/>
          <p:nvPr/>
        </p:nvGrpSpPr>
        <p:grpSpPr>
          <a:xfrm>
            <a:off x="6609702" y="3043601"/>
            <a:ext cx="273902" cy="273902"/>
            <a:chOff x="1323129" y="2571761"/>
            <a:chExt cx="417024" cy="417024"/>
          </a:xfrm>
        </p:grpSpPr>
        <p:sp>
          <p:nvSpPr>
            <p:cNvPr id="918" name="Google Shape;918;p7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7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7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7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70"/>
          <p:cNvGrpSpPr/>
          <p:nvPr/>
        </p:nvGrpSpPr>
        <p:grpSpPr>
          <a:xfrm>
            <a:off x="7371712" y="3046369"/>
            <a:ext cx="268363" cy="268363"/>
            <a:chOff x="2038375" y="3798025"/>
            <a:chExt cx="841792" cy="841792"/>
          </a:xfrm>
        </p:grpSpPr>
        <p:sp>
          <p:nvSpPr>
            <p:cNvPr id="923" name="Google Shape;923;p7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7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Рисунок 1"/>
          <p:cNvSpPr>
            <a:spLocks noGrp="1"/>
          </p:cNvSpPr>
          <p:nvPr>
            <p:ph type="pic" idx="2"/>
          </p:nvPr>
        </p:nvSpPr>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20" name="Google Shape;420;p38"/>
          <p:cNvSpPr txBox="1">
            <a:spLocks noGrp="1"/>
          </p:cNvSpPr>
          <p:nvPr>
            <p:ph type="subTitle" idx="3"/>
          </p:nvPr>
        </p:nvSpPr>
        <p:spPr>
          <a:xfrm>
            <a:off x="720000" y="3850400"/>
            <a:ext cx="23055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sz="1600"/>
          </a:p>
        </p:txBody>
      </p:sp>
      <p:sp>
        <p:nvSpPr>
          <p:cNvPr id="421" name="Google Shape;421;p38"/>
          <p:cNvSpPr txBox="1">
            <a:spLocks noGrp="1"/>
          </p:cNvSpPr>
          <p:nvPr>
            <p:ph type="subTitle" idx="1"/>
          </p:nvPr>
        </p:nvSpPr>
        <p:spPr>
          <a:xfrm>
            <a:off x="720000" y="2189575"/>
            <a:ext cx="23055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422" name="Google Shape;422;p38"/>
          <p:cNvSpPr txBox="1">
            <a:spLocks noGrp="1"/>
          </p:cNvSpPr>
          <p:nvPr>
            <p:ph type="subTitle" idx="2"/>
          </p:nvPr>
        </p:nvSpPr>
        <p:spPr>
          <a:xfrm>
            <a:off x="3419271" y="2189575"/>
            <a:ext cx="23055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423" name="Google Shape;423;p38"/>
          <p:cNvSpPr txBox="1">
            <a:spLocks noGrp="1"/>
          </p:cNvSpPr>
          <p:nvPr>
            <p:ph type="subTitle" idx="4"/>
          </p:nvPr>
        </p:nvSpPr>
        <p:spPr>
          <a:xfrm>
            <a:off x="3419271" y="3850400"/>
            <a:ext cx="23055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424" name="Google Shape;424;p38"/>
          <p:cNvSpPr txBox="1">
            <a:spLocks noGrp="1"/>
          </p:cNvSpPr>
          <p:nvPr>
            <p:ph type="subTitle" idx="5"/>
          </p:nvPr>
        </p:nvSpPr>
        <p:spPr>
          <a:xfrm>
            <a:off x="6118549" y="2189575"/>
            <a:ext cx="23055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425" name="Google Shape;425;p38"/>
          <p:cNvSpPr txBox="1">
            <a:spLocks noGrp="1"/>
          </p:cNvSpPr>
          <p:nvPr>
            <p:ph type="subTitle" idx="6"/>
          </p:nvPr>
        </p:nvSpPr>
        <p:spPr>
          <a:xfrm>
            <a:off x="6118549" y="3850400"/>
            <a:ext cx="23055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426" name="Google Shape;426;p38"/>
          <p:cNvSpPr txBox="1">
            <a:spLocks noGrp="1"/>
          </p:cNvSpPr>
          <p:nvPr>
            <p:ph type="title" idx="7"/>
          </p:nvPr>
        </p:nvSpPr>
        <p:spPr>
          <a:xfrm>
            <a:off x="1505400" y="1218072"/>
            <a:ext cx="734700" cy="62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427" name="Google Shape;427;p38"/>
          <p:cNvSpPr txBox="1">
            <a:spLocks noGrp="1"/>
          </p:cNvSpPr>
          <p:nvPr>
            <p:ph type="title" idx="8"/>
          </p:nvPr>
        </p:nvSpPr>
        <p:spPr>
          <a:xfrm>
            <a:off x="1505400" y="2878928"/>
            <a:ext cx="734700" cy="62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428" name="Google Shape;428;p38"/>
          <p:cNvSpPr txBox="1">
            <a:spLocks noGrp="1"/>
          </p:cNvSpPr>
          <p:nvPr>
            <p:ph type="title" idx="9"/>
          </p:nvPr>
        </p:nvSpPr>
        <p:spPr>
          <a:xfrm>
            <a:off x="4204675" y="1218072"/>
            <a:ext cx="734700" cy="62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429" name="Google Shape;429;p38"/>
          <p:cNvSpPr txBox="1">
            <a:spLocks noGrp="1"/>
          </p:cNvSpPr>
          <p:nvPr>
            <p:ph type="title" idx="13"/>
          </p:nvPr>
        </p:nvSpPr>
        <p:spPr>
          <a:xfrm>
            <a:off x="4204675" y="2878928"/>
            <a:ext cx="734700" cy="62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430" name="Google Shape;430;p38"/>
          <p:cNvSpPr txBox="1">
            <a:spLocks noGrp="1"/>
          </p:cNvSpPr>
          <p:nvPr>
            <p:ph type="title" idx="14"/>
          </p:nvPr>
        </p:nvSpPr>
        <p:spPr>
          <a:xfrm>
            <a:off x="6903950" y="1218072"/>
            <a:ext cx="734700" cy="62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431" name="Google Shape;431;p38"/>
          <p:cNvSpPr txBox="1">
            <a:spLocks noGrp="1"/>
          </p:cNvSpPr>
          <p:nvPr>
            <p:ph type="title" idx="15"/>
          </p:nvPr>
        </p:nvSpPr>
        <p:spPr>
          <a:xfrm>
            <a:off x="6903950" y="2878928"/>
            <a:ext cx="734700" cy="62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sp>
        <p:nvSpPr>
          <p:cNvPr id="432" name="Google Shape;432;p38"/>
          <p:cNvSpPr txBox="1">
            <a:spLocks noGrp="1"/>
          </p:cNvSpPr>
          <p:nvPr>
            <p:ph type="subTitle" idx="16"/>
          </p:nvPr>
        </p:nvSpPr>
        <p:spPr>
          <a:xfrm>
            <a:off x="720000" y="1843850"/>
            <a:ext cx="23055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sp>
        <p:nvSpPr>
          <p:cNvPr id="433" name="Google Shape;433;p38"/>
          <p:cNvSpPr txBox="1">
            <a:spLocks noGrp="1"/>
          </p:cNvSpPr>
          <p:nvPr>
            <p:ph type="subTitle" idx="17"/>
          </p:nvPr>
        </p:nvSpPr>
        <p:spPr>
          <a:xfrm>
            <a:off x="3419275" y="1843850"/>
            <a:ext cx="23055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sp>
        <p:nvSpPr>
          <p:cNvPr id="434" name="Google Shape;434;p38"/>
          <p:cNvSpPr txBox="1">
            <a:spLocks noGrp="1"/>
          </p:cNvSpPr>
          <p:nvPr>
            <p:ph type="subTitle" idx="18"/>
          </p:nvPr>
        </p:nvSpPr>
        <p:spPr>
          <a:xfrm>
            <a:off x="6118550" y="1843850"/>
            <a:ext cx="23055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sp>
        <p:nvSpPr>
          <p:cNvPr id="435" name="Google Shape;435;p38"/>
          <p:cNvSpPr txBox="1">
            <a:spLocks noGrp="1"/>
          </p:cNvSpPr>
          <p:nvPr>
            <p:ph type="subTitle" idx="19"/>
          </p:nvPr>
        </p:nvSpPr>
        <p:spPr>
          <a:xfrm>
            <a:off x="720000" y="3504725"/>
            <a:ext cx="23055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sp>
        <p:nvSpPr>
          <p:cNvPr id="436" name="Google Shape;436;p38"/>
          <p:cNvSpPr txBox="1">
            <a:spLocks noGrp="1"/>
          </p:cNvSpPr>
          <p:nvPr>
            <p:ph type="subTitle" idx="20"/>
          </p:nvPr>
        </p:nvSpPr>
        <p:spPr>
          <a:xfrm>
            <a:off x="3419275" y="3504725"/>
            <a:ext cx="23055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sp>
        <p:nvSpPr>
          <p:cNvPr id="437" name="Google Shape;437;p38"/>
          <p:cNvSpPr txBox="1">
            <a:spLocks noGrp="1"/>
          </p:cNvSpPr>
          <p:nvPr>
            <p:ph type="subTitle" idx="21"/>
          </p:nvPr>
        </p:nvSpPr>
        <p:spPr>
          <a:xfrm>
            <a:off x="6118550" y="3504725"/>
            <a:ext cx="23055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9"/>
          <p:cNvSpPr txBox="1">
            <a:spLocks noGrp="1"/>
          </p:cNvSpPr>
          <p:nvPr>
            <p:ph type="title"/>
          </p:nvPr>
        </p:nvSpPr>
        <p:spPr>
          <a:xfrm>
            <a:off x="4065363" y="1645050"/>
            <a:ext cx="4323900" cy="63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443" name="Google Shape;443;p39"/>
          <p:cNvSpPr txBox="1">
            <a:spLocks noGrp="1"/>
          </p:cNvSpPr>
          <p:nvPr>
            <p:ph type="subTitle" idx="1"/>
          </p:nvPr>
        </p:nvSpPr>
        <p:spPr>
          <a:xfrm>
            <a:off x="4065363" y="2276551"/>
            <a:ext cx="4323900" cy="12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
        <p:nvSpPr>
          <p:cNvPr id="2" name="Рисунок 1"/>
          <p:cNvSpPr>
            <a:spLocks noGrp="1"/>
          </p:cNvSpPr>
          <p:nvPr>
            <p:ph type="pic" idx="2"/>
          </p:nvPr>
        </p:nvSpPr>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40"/>
          <p:cNvSpPr txBox="1">
            <a:spLocks noGrp="1"/>
          </p:cNvSpPr>
          <p:nvPr>
            <p:ph type="title"/>
          </p:nvPr>
        </p:nvSpPr>
        <p:spPr>
          <a:xfrm>
            <a:off x="922413" y="1449638"/>
            <a:ext cx="3174900" cy="132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Whoa!</a:t>
            </a:r>
            <a:endParaRPr/>
          </a:p>
        </p:txBody>
      </p:sp>
      <p:sp>
        <p:nvSpPr>
          <p:cNvPr id="450" name="Google Shape;450;p40"/>
          <p:cNvSpPr txBox="1">
            <a:spLocks noGrp="1"/>
          </p:cNvSpPr>
          <p:nvPr>
            <p:ph type="subTitle" idx="1"/>
          </p:nvPr>
        </p:nvSpPr>
        <p:spPr>
          <a:xfrm>
            <a:off x="922413" y="2734163"/>
            <a:ext cx="3174900" cy="95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can be the part of the presentation where you introduce yourself, write your email…</a:t>
            </a:r>
            <a:endParaRPr/>
          </a:p>
        </p:txBody>
      </p:sp>
      <p:sp>
        <p:nvSpPr>
          <p:cNvPr id="2" name="Рисунок 1"/>
          <p:cNvSpPr>
            <a:spLocks noGrp="1"/>
          </p:cNvSpPr>
          <p:nvPr>
            <p:ph type="pic" idx="2"/>
          </p:nvPr>
        </p:nvSpPr>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1"/>
          <p:cNvSpPr txBox="1">
            <a:spLocks noGrp="1"/>
          </p:cNvSpPr>
          <p:nvPr>
            <p:ph type="title"/>
          </p:nvPr>
        </p:nvSpPr>
        <p:spPr>
          <a:xfrm>
            <a:off x="5339371" y="2475825"/>
            <a:ext cx="27384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457" name="Google Shape;457;p41"/>
          <p:cNvSpPr txBox="1">
            <a:spLocks noGrp="1"/>
          </p:cNvSpPr>
          <p:nvPr>
            <p:ph type="title" idx="2"/>
          </p:nvPr>
        </p:nvSpPr>
        <p:spPr>
          <a:xfrm>
            <a:off x="5339375" y="1132979"/>
            <a:ext cx="1490400" cy="109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458" name="Google Shape;458;p41"/>
          <p:cNvSpPr txBox="1">
            <a:spLocks noGrp="1"/>
          </p:cNvSpPr>
          <p:nvPr>
            <p:ph type="subTitle" idx="1"/>
          </p:nvPr>
        </p:nvSpPr>
        <p:spPr>
          <a:xfrm>
            <a:off x="5339375" y="3317625"/>
            <a:ext cx="2738400" cy="69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sp>
        <p:nvSpPr>
          <p:cNvPr id="2" name="Рисунок 1"/>
          <p:cNvSpPr>
            <a:spLocks noGrp="1"/>
          </p:cNvSpPr>
          <p:nvPr>
            <p:ph type="pic" idx="3"/>
          </p:nvPr>
        </p:nvSpPr>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Lincoln's legacy: leading through civil war</a:t>
            </a:r>
            <a:endParaRPr/>
          </a:p>
        </p:txBody>
      </p:sp>
      <p:sp>
        <p:nvSpPr>
          <p:cNvPr id="465" name="Google Shape;465;p42"/>
          <p:cNvSpPr txBox="1">
            <a:spLocks noGrp="1"/>
          </p:cNvSpPr>
          <p:nvPr>
            <p:ph type="subTitle" idx="1"/>
          </p:nvPr>
        </p:nvSpPr>
        <p:spPr>
          <a:xfrm>
            <a:off x="4985195" y="1447325"/>
            <a:ext cx="2947800" cy="275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466" name="Google Shape;466;p42"/>
          <p:cNvSpPr txBox="1">
            <a:spLocks noGrp="1"/>
          </p:cNvSpPr>
          <p:nvPr>
            <p:ph type="subTitle" idx="2"/>
          </p:nvPr>
        </p:nvSpPr>
        <p:spPr>
          <a:xfrm>
            <a:off x="1211000" y="1447325"/>
            <a:ext cx="2947800" cy="275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43"/>
          <p:cNvSpPr txBox="1">
            <a:spLocks noGrp="1"/>
          </p:cNvSpPr>
          <p:nvPr>
            <p:ph type="title"/>
          </p:nvPr>
        </p:nvSpPr>
        <p:spPr>
          <a:xfrm>
            <a:off x="4444600" y="1057650"/>
            <a:ext cx="3723900" cy="10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Abraham Lincoln: the great emancipator</a:t>
            </a:r>
            <a:endParaRPr/>
          </a:p>
        </p:txBody>
      </p:sp>
      <p:sp>
        <p:nvSpPr>
          <p:cNvPr id="472" name="Google Shape;472;p43"/>
          <p:cNvSpPr txBox="1">
            <a:spLocks noGrp="1"/>
          </p:cNvSpPr>
          <p:nvPr>
            <p:ph type="subTitle" idx="1"/>
          </p:nvPr>
        </p:nvSpPr>
        <p:spPr>
          <a:xfrm>
            <a:off x="4444600" y="2077650"/>
            <a:ext cx="3723900" cy="20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sp>
        <p:nvSpPr>
          <p:cNvPr id="2" name="Рисунок 1"/>
          <p:cNvSpPr>
            <a:spLocks noGrp="1"/>
          </p:cNvSpPr>
          <p:nvPr>
            <p:ph type="pic" idx="2"/>
          </p:nvPr>
        </p:nvSpPr>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Honest Abe: The character of Abraham Lincoln</a:t>
            </a:r>
            <a:endParaRPr/>
          </a:p>
        </p:txBody>
      </p:sp>
      <p:sp>
        <p:nvSpPr>
          <p:cNvPr id="495" name="Google Shape;495;p45"/>
          <p:cNvSpPr txBox="1">
            <a:spLocks noGrp="1"/>
          </p:cNvSpPr>
          <p:nvPr>
            <p:ph type="subTitle" idx="1"/>
          </p:nvPr>
        </p:nvSpPr>
        <p:spPr>
          <a:xfrm>
            <a:off x="937626" y="29930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496" name="Google Shape;496;p45"/>
          <p:cNvSpPr txBox="1">
            <a:spLocks noGrp="1"/>
          </p:cNvSpPr>
          <p:nvPr>
            <p:ph type="subTitle" idx="2"/>
          </p:nvPr>
        </p:nvSpPr>
        <p:spPr>
          <a:xfrm>
            <a:off x="3484347" y="29930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497" name="Google Shape;497;p45"/>
          <p:cNvSpPr txBox="1">
            <a:spLocks noGrp="1"/>
          </p:cNvSpPr>
          <p:nvPr>
            <p:ph type="subTitle" idx="3"/>
          </p:nvPr>
        </p:nvSpPr>
        <p:spPr>
          <a:xfrm>
            <a:off x="6031074" y="29930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498" name="Google Shape;498;p45"/>
          <p:cNvSpPr txBox="1">
            <a:spLocks noGrp="1"/>
          </p:cNvSpPr>
          <p:nvPr>
            <p:ph type="subTitle" idx="4"/>
          </p:nvPr>
        </p:nvSpPr>
        <p:spPr>
          <a:xfrm>
            <a:off x="937625" y="2630600"/>
            <a:ext cx="21753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499" name="Google Shape;499;p45"/>
          <p:cNvSpPr txBox="1">
            <a:spLocks noGrp="1"/>
          </p:cNvSpPr>
          <p:nvPr>
            <p:ph type="subTitle" idx="5"/>
          </p:nvPr>
        </p:nvSpPr>
        <p:spPr>
          <a:xfrm>
            <a:off x="3484350" y="2630600"/>
            <a:ext cx="21753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00" name="Google Shape;500;p45"/>
          <p:cNvSpPr txBox="1">
            <a:spLocks noGrp="1"/>
          </p:cNvSpPr>
          <p:nvPr>
            <p:ph type="subTitle" idx="6"/>
          </p:nvPr>
        </p:nvSpPr>
        <p:spPr>
          <a:xfrm>
            <a:off x="6031075" y="2630600"/>
            <a:ext cx="2175300" cy="48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01" name="Google Shape;501;p45"/>
          <p:cNvSpPr/>
          <p:nvPr/>
        </p:nvSpPr>
        <p:spPr>
          <a:xfrm>
            <a:off x="1812125" y="1992100"/>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502" name="Google Shape;502;p45"/>
          <p:cNvSpPr/>
          <p:nvPr/>
        </p:nvSpPr>
        <p:spPr>
          <a:xfrm>
            <a:off x="4358850" y="1992100"/>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sp>
        <p:nvSpPr>
          <p:cNvPr id="503" name="Google Shape;503;p45"/>
          <p:cNvSpPr/>
          <p:nvPr/>
        </p:nvSpPr>
        <p:spPr>
          <a:xfrm>
            <a:off x="6905575" y="1992100"/>
            <a:ext cx="426300" cy="426300"/>
          </a:xfrm>
          <a:prstGeom prst="rect">
            <a:avLst/>
          </a:prstGeom>
          <a:noFill/>
          <a:ln w="952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tamaran Medium"/>
              <a:ea typeface="Catamaran Medium"/>
              <a:cs typeface="Catamaran Medium"/>
              <a:sym typeface="Catamaran Medium"/>
            </a:endParaRPr>
          </a:p>
        </p:txBody>
      </p:sp>
      <p:grpSp>
        <p:nvGrpSpPr>
          <p:cNvPr id="504" name="Google Shape;504;p45"/>
          <p:cNvGrpSpPr/>
          <p:nvPr/>
        </p:nvGrpSpPr>
        <p:grpSpPr>
          <a:xfrm>
            <a:off x="4415551" y="2060969"/>
            <a:ext cx="312899" cy="288562"/>
            <a:chOff x="3983813" y="2733361"/>
            <a:chExt cx="312899" cy="288562"/>
          </a:xfrm>
        </p:grpSpPr>
        <p:sp>
          <p:nvSpPr>
            <p:cNvPr id="505" name="Google Shape;505;p45"/>
            <p:cNvSpPr/>
            <p:nvPr/>
          </p:nvSpPr>
          <p:spPr>
            <a:xfrm>
              <a:off x="4241117" y="2892604"/>
              <a:ext cx="18252" cy="27813"/>
            </a:xfrm>
            <a:custGeom>
              <a:avLst/>
              <a:gdLst/>
              <a:ahLst/>
              <a:cxnLst/>
              <a:rect l="l" t="t" r="r" b="b"/>
              <a:pathLst>
                <a:path w="33186" h="50569" extrusionOk="0">
                  <a:moveTo>
                    <a:pt x="0" y="0"/>
                  </a:moveTo>
                  <a:lnTo>
                    <a:pt x="33186" y="0"/>
                  </a:lnTo>
                  <a:lnTo>
                    <a:pt x="33186" y="50570"/>
                  </a:lnTo>
                  <a:lnTo>
                    <a:pt x="0" y="505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45"/>
            <p:cNvSpPr/>
            <p:nvPr/>
          </p:nvSpPr>
          <p:spPr>
            <a:xfrm>
              <a:off x="4241117" y="2938598"/>
              <a:ext cx="18252" cy="27813"/>
            </a:xfrm>
            <a:custGeom>
              <a:avLst/>
              <a:gdLst/>
              <a:ahLst/>
              <a:cxnLst/>
              <a:rect l="l" t="t" r="r" b="b"/>
              <a:pathLst>
                <a:path w="33186" h="50569" extrusionOk="0">
                  <a:moveTo>
                    <a:pt x="0" y="0"/>
                  </a:moveTo>
                  <a:lnTo>
                    <a:pt x="33186" y="0"/>
                  </a:lnTo>
                  <a:lnTo>
                    <a:pt x="33186" y="50569"/>
                  </a:lnTo>
                  <a:lnTo>
                    <a:pt x="0" y="505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45"/>
            <p:cNvSpPr/>
            <p:nvPr/>
          </p:nvSpPr>
          <p:spPr>
            <a:xfrm>
              <a:off x="4020695" y="2892604"/>
              <a:ext cx="18252" cy="27813"/>
            </a:xfrm>
            <a:custGeom>
              <a:avLst/>
              <a:gdLst/>
              <a:ahLst/>
              <a:cxnLst/>
              <a:rect l="l" t="t" r="r" b="b"/>
              <a:pathLst>
                <a:path w="33186" h="50569" extrusionOk="0">
                  <a:moveTo>
                    <a:pt x="0" y="0"/>
                  </a:moveTo>
                  <a:lnTo>
                    <a:pt x="33186" y="0"/>
                  </a:lnTo>
                  <a:lnTo>
                    <a:pt x="33186" y="50570"/>
                  </a:lnTo>
                  <a:lnTo>
                    <a:pt x="0" y="505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45"/>
            <p:cNvSpPr/>
            <p:nvPr/>
          </p:nvSpPr>
          <p:spPr>
            <a:xfrm>
              <a:off x="4020695" y="2938598"/>
              <a:ext cx="18252" cy="27813"/>
            </a:xfrm>
            <a:custGeom>
              <a:avLst/>
              <a:gdLst/>
              <a:ahLst/>
              <a:cxnLst/>
              <a:rect l="l" t="t" r="r" b="b"/>
              <a:pathLst>
                <a:path w="33186" h="50569" extrusionOk="0">
                  <a:moveTo>
                    <a:pt x="0" y="0"/>
                  </a:moveTo>
                  <a:lnTo>
                    <a:pt x="33186" y="0"/>
                  </a:lnTo>
                  <a:lnTo>
                    <a:pt x="33186" y="50569"/>
                  </a:lnTo>
                  <a:lnTo>
                    <a:pt x="0" y="505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45"/>
            <p:cNvSpPr/>
            <p:nvPr/>
          </p:nvSpPr>
          <p:spPr>
            <a:xfrm>
              <a:off x="3983813" y="2733361"/>
              <a:ext cx="312899" cy="288562"/>
            </a:xfrm>
            <a:custGeom>
              <a:avLst/>
              <a:gdLst/>
              <a:ahLst/>
              <a:cxnLst/>
              <a:rect l="l" t="t" r="r" b="b"/>
              <a:pathLst>
                <a:path w="568907" h="524658" extrusionOk="0">
                  <a:moveTo>
                    <a:pt x="327122" y="156449"/>
                  </a:moveTo>
                  <a:lnTo>
                    <a:pt x="301047" y="136696"/>
                  </a:lnTo>
                  <a:lnTo>
                    <a:pt x="301047" y="100349"/>
                  </a:lnTo>
                  <a:lnTo>
                    <a:pt x="401396" y="100349"/>
                  </a:lnTo>
                  <a:lnTo>
                    <a:pt x="401396" y="0"/>
                  </a:lnTo>
                  <a:lnTo>
                    <a:pt x="267861" y="0"/>
                  </a:lnTo>
                  <a:lnTo>
                    <a:pt x="267861" y="136696"/>
                  </a:lnTo>
                  <a:lnTo>
                    <a:pt x="241785" y="156449"/>
                  </a:lnTo>
                  <a:lnTo>
                    <a:pt x="0" y="156449"/>
                  </a:lnTo>
                  <a:lnTo>
                    <a:pt x="0" y="491473"/>
                  </a:lnTo>
                  <a:lnTo>
                    <a:pt x="133535" y="491473"/>
                  </a:lnTo>
                  <a:lnTo>
                    <a:pt x="133535" y="524659"/>
                  </a:lnTo>
                  <a:lnTo>
                    <a:pt x="434582" y="524659"/>
                  </a:lnTo>
                  <a:lnTo>
                    <a:pt x="434582" y="491473"/>
                  </a:lnTo>
                  <a:lnTo>
                    <a:pt x="568907" y="491473"/>
                  </a:lnTo>
                  <a:lnTo>
                    <a:pt x="568907" y="156449"/>
                  </a:lnTo>
                  <a:lnTo>
                    <a:pt x="327122" y="156449"/>
                  </a:lnTo>
                  <a:close/>
                  <a:moveTo>
                    <a:pt x="301047" y="33186"/>
                  </a:moveTo>
                  <a:lnTo>
                    <a:pt x="368209" y="33186"/>
                  </a:lnTo>
                  <a:lnTo>
                    <a:pt x="368209" y="66372"/>
                  </a:lnTo>
                  <a:lnTo>
                    <a:pt x="301047" y="66372"/>
                  </a:lnTo>
                  <a:lnTo>
                    <a:pt x="301047" y="33186"/>
                  </a:lnTo>
                  <a:close/>
                  <a:moveTo>
                    <a:pt x="401396" y="256798"/>
                  </a:moveTo>
                  <a:lnTo>
                    <a:pt x="167512" y="256798"/>
                  </a:lnTo>
                  <a:lnTo>
                    <a:pt x="167512" y="253638"/>
                  </a:lnTo>
                  <a:lnTo>
                    <a:pt x="284454" y="165931"/>
                  </a:lnTo>
                  <a:lnTo>
                    <a:pt x="401396" y="253638"/>
                  </a:lnTo>
                  <a:lnTo>
                    <a:pt x="401396" y="256798"/>
                  </a:lnTo>
                  <a:close/>
                  <a:moveTo>
                    <a:pt x="312109" y="289985"/>
                  </a:moveTo>
                  <a:lnTo>
                    <a:pt x="312109" y="490683"/>
                  </a:lnTo>
                  <a:lnTo>
                    <a:pt x="256008" y="490683"/>
                  </a:lnTo>
                  <a:lnTo>
                    <a:pt x="256008" y="289985"/>
                  </a:lnTo>
                  <a:lnTo>
                    <a:pt x="312109" y="289985"/>
                  </a:lnTo>
                  <a:close/>
                  <a:moveTo>
                    <a:pt x="33186" y="189636"/>
                  </a:moveTo>
                  <a:lnTo>
                    <a:pt x="196747" y="189636"/>
                  </a:lnTo>
                  <a:lnTo>
                    <a:pt x="151709" y="222822"/>
                  </a:lnTo>
                  <a:lnTo>
                    <a:pt x="33186" y="222822"/>
                  </a:lnTo>
                  <a:lnTo>
                    <a:pt x="33186" y="189636"/>
                  </a:lnTo>
                  <a:close/>
                  <a:moveTo>
                    <a:pt x="33186" y="457496"/>
                  </a:moveTo>
                  <a:lnTo>
                    <a:pt x="33186" y="256798"/>
                  </a:lnTo>
                  <a:lnTo>
                    <a:pt x="133535" y="256798"/>
                  </a:lnTo>
                  <a:lnTo>
                    <a:pt x="133535" y="457496"/>
                  </a:lnTo>
                  <a:lnTo>
                    <a:pt x="33186" y="457496"/>
                  </a:lnTo>
                  <a:close/>
                  <a:moveTo>
                    <a:pt x="167512" y="289985"/>
                  </a:moveTo>
                  <a:lnTo>
                    <a:pt x="223612" y="289985"/>
                  </a:lnTo>
                  <a:lnTo>
                    <a:pt x="223612" y="490683"/>
                  </a:lnTo>
                  <a:lnTo>
                    <a:pt x="167512" y="490683"/>
                  </a:lnTo>
                  <a:lnTo>
                    <a:pt x="167512" y="289985"/>
                  </a:lnTo>
                  <a:close/>
                  <a:moveTo>
                    <a:pt x="401396" y="490683"/>
                  </a:moveTo>
                  <a:lnTo>
                    <a:pt x="345295" y="490683"/>
                  </a:lnTo>
                  <a:lnTo>
                    <a:pt x="345295" y="289985"/>
                  </a:lnTo>
                  <a:lnTo>
                    <a:pt x="401396" y="289985"/>
                  </a:lnTo>
                  <a:lnTo>
                    <a:pt x="401396" y="490683"/>
                  </a:lnTo>
                  <a:close/>
                  <a:moveTo>
                    <a:pt x="535721" y="457496"/>
                  </a:moveTo>
                  <a:lnTo>
                    <a:pt x="435372" y="457496"/>
                  </a:lnTo>
                  <a:lnTo>
                    <a:pt x="435372" y="256798"/>
                  </a:lnTo>
                  <a:lnTo>
                    <a:pt x="535721" y="256798"/>
                  </a:lnTo>
                  <a:lnTo>
                    <a:pt x="535721" y="457496"/>
                  </a:lnTo>
                  <a:close/>
                  <a:moveTo>
                    <a:pt x="416409" y="222822"/>
                  </a:moveTo>
                  <a:lnTo>
                    <a:pt x="372160" y="189636"/>
                  </a:lnTo>
                  <a:lnTo>
                    <a:pt x="535721" y="189636"/>
                  </a:lnTo>
                  <a:lnTo>
                    <a:pt x="535721" y="222822"/>
                  </a:lnTo>
                  <a:lnTo>
                    <a:pt x="416409" y="2228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0" name="Google Shape;510;p45"/>
          <p:cNvGrpSpPr/>
          <p:nvPr/>
        </p:nvGrpSpPr>
        <p:grpSpPr>
          <a:xfrm>
            <a:off x="1868817" y="2048801"/>
            <a:ext cx="312899" cy="312899"/>
            <a:chOff x="2599667" y="3418930"/>
            <a:chExt cx="312899" cy="312899"/>
          </a:xfrm>
        </p:grpSpPr>
        <p:sp>
          <p:nvSpPr>
            <p:cNvPr id="511" name="Google Shape;511;p45"/>
            <p:cNvSpPr/>
            <p:nvPr/>
          </p:nvSpPr>
          <p:spPr>
            <a:xfrm>
              <a:off x="2599667" y="3418930"/>
              <a:ext cx="312899" cy="312899"/>
            </a:xfrm>
            <a:custGeom>
              <a:avLst/>
              <a:gdLst/>
              <a:ahLst/>
              <a:cxnLst/>
              <a:rect l="l" t="t" r="r" b="b"/>
              <a:pathLst>
                <a:path w="568907" h="568907" extrusionOk="0">
                  <a:moveTo>
                    <a:pt x="485942" y="82966"/>
                  </a:moveTo>
                  <a:cubicBezTo>
                    <a:pt x="432212" y="29236"/>
                    <a:pt x="361098" y="0"/>
                    <a:pt x="284454" y="0"/>
                  </a:cubicBezTo>
                  <a:cubicBezTo>
                    <a:pt x="207809" y="0"/>
                    <a:pt x="136696" y="29236"/>
                    <a:pt x="82966" y="82966"/>
                  </a:cubicBezTo>
                  <a:cubicBezTo>
                    <a:pt x="29236" y="136696"/>
                    <a:pt x="0" y="207809"/>
                    <a:pt x="0" y="284454"/>
                  </a:cubicBezTo>
                  <a:cubicBezTo>
                    <a:pt x="0" y="360308"/>
                    <a:pt x="29236" y="432212"/>
                    <a:pt x="82966" y="485942"/>
                  </a:cubicBezTo>
                  <a:cubicBezTo>
                    <a:pt x="136696" y="539672"/>
                    <a:pt x="207809" y="568907"/>
                    <a:pt x="284454" y="568907"/>
                  </a:cubicBezTo>
                  <a:cubicBezTo>
                    <a:pt x="361098" y="568907"/>
                    <a:pt x="432212" y="539672"/>
                    <a:pt x="485942" y="485942"/>
                  </a:cubicBezTo>
                  <a:cubicBezTo>
                    <a:pt x="539672" y="432212"/>
                    <a:pt x="568907" y="361098"/>
                    <a:pt x="568907" y="284454"/>
                  </a:cubicBezTo>
                  <a:cubicBezTo>
                    <a:pt x="568907" y="208599"/>
                    <a:pt x="539672" y="136696"/>
                    <a:pt x="485942" y="82966"/>
                  </a:cubicBezTo>
                  <a:lnTo>
                    <a:pt x="485942" y="82966"/>
                  </a:lnTo>
                  <a:close/>
                  <a:moveTo>
                    <a:pt x="284454" y="33186"/>
                  </a:moveTo>
                  <a:cubicBezTo>
                    <a:pt x="373740" y="33186"/>
                    <a:pt x="451965" y="79805"/>
                    <a:pt x="497004" y="150128"/>
                  </a:cubicBezTo>
                  <a:lnTo>
                    <a:pt x="72694" y="150128"/>
                  </a:lnTo>
                  <a:cubicBezTo>
                    <a:pt x="116942" y="80595"/>
                    <a:pt x="195167" y="33186"/>
                    <a:pt x="284454" y="33186"/>
                  </a:cubicBezTo>
                  <a:lnTo>
                    <a:pt x="284454" y="33186"/>
                  </a:lnTo>
                  <a:close/>
                  <a:moveTo>
                    <a:pt x="54520" y="184105"/>
                  </a:moveTo>
                  <a:lnTo>
                    <a:pt x="514387" y="184105"/>
                  </a:lnTo>
                  <a:cubicBezTo>
                    <a:pt x="527820" y="214921"/>
                    <a:pt x="535721" y="248897"/>
                    <a:pt x="535721" y="284454"/>
                  </a:cubicBezTo>
                  <a:cubicBezTo>
                    <a:pt x="535721" y="320010"/>
                    <a:pt x="528610" y="353987"/>
                    <a:pt x="514387" y="384803"/>
                  </a:cubicBezTo>
                  <a:lnTo>
                    <a:pt x="54520" y="384803"/>
                  </a:lnTo>
                  <a:cubicBezTo>
                    <a:pt x="41088" y="353987"/>
                    <a:pt x="33186" y="320010"/>
                    <a:pt x="33186" y="284454"/>
                  </a:cubicBezTo>
                  <a:cubicBezTo>
                    <a:pt x="33186" y="248897"/>
                    <a:pt x="41088" y="214921"/>
                    <a:pt x="54520" y="184105"/>
                  </a:cubicBezTo>
                  <a:lnTo>
                    <a:pt x="54520" y="184105"/>
                  </a:lnTo>
                  <a:close/>
                  <a:moveTo>
                    <a:pt x="267860" y="417989"/>
                  </a:moveTo>
                  <a:lnTo>
                    <a:pt x="267860" y="534931"/>
                  </a:lnTo>
                  <a:cubicBezTo>
                    <a:pt x="244156" y="533351"/>
                    <a:pt x="222032" y="528610"/>
                    <a:pt x="200698" y="521498"/>
                  </a:cubicBezTo>
                  <a:lnTo>
                    <a:pt x="200698" y="418779"/>
                  </a:lnTo>
                  <a:lnTo>
                    <a:pt x="267860" y="418779"/>
                  </a:lnTo>
                  <a:close/>
                  <a:moveTo>
                    <a:pt x="301047" y="417989"/>
                  </a:moveTo>
                  <a:lnTo>
                    <a:pt x="368210" y="417989"/>
                  </a:lnTo>
                  <a:lnTo>
                    <a:pt x="368210" y="520708"/>
                  </a:lnTo>
                  <a:cubicBezTo>
                    <a:pt x="346875" y="527819"/>
                    <a:pt x="324751" y="532561"/>
                    <a:pt x="301047" y="534141"/>
                  </a:cubicBezTo>
                  <a:lnTo>
                    <a:pt x="301047" y="417989"/>
                  </a:lnTo>
                  <a:close/>
                  <a:moveTo>
                    <a:pt x="71904" y="417989"/>
                  </a:moveTo>
                  <a:lnTo>
                    <a:pt x="166722" y="417989"/>
                  </a:lnTo>
                  <a:lnTo>
                    <a:pt x="166722" y="505695"/>
                  </a:lnTo>
                  <a:cubicBezTo>
                    <a:pt x="128794" y="485942"/>
                    <a:pt x="95608" y="455126"/>
                    <a:pt x="71904" y="417989"/>
                  </a:cubicBezTo>
                  <a:lnTo>
                    <a:pt x="71904" y="417989"/>
                  </a:lnTo>
                  <a:close/>
                  <a:moveTo>
                    <a:pt x="401396" y="506485"/>
                  </a:moveTo>
                  <a:lnTo>
                    <a:pt x="401396" y="418779"/>
                  </a:lnTo>
                  <a:lnTo>
                    <a:pt x="496214" y="418779"/>
                  </a:lnTo>
                  <a:cubicBezTo>
                    <a:pt x="473299" y="455126"/>
                    <a:pt x="440113" y="485942"/>
                    <a:pt x="401396" y="506485"/>
                  </a:cubicBezTo>
                  <a:lnTo>
                    <a:pt x="401396" y="5064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45"/>
            <p:cNvSpPr/>
            <p:nvPr/>
          </p:nvSpPr>
          <p:spPr>
            <a:xfrm>
              <a:off x="2709878" y="3464924"/>
              <a:ext cx="18252" cy="18252"/>
            </a:xfrm>
            <a:custGeom>
              <a:avLst/>
              <a:gdLst/>
              <a:ahLst/>
              <a:cxnLst/>
              <a:rect l="l" t="t" r="r" b="b"/>
              <a:pathLst>
                <a:path w="33186" h="33186" extrusionOk="0">
                  <a:moveTo>
                    <a:pt x="0" y="0"/>
                  </a:moveTo>
                  <a:lnTo>
                    <a:pt x="33186" y="0"/>
                  </a:lnTo>
                  <a:lnTo>
                    <a:pt x="33186"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45"/>
            <p:cNvSpPr/>
            <p:nvPr/>
          </p:nvSpPr>
          <p:spPr>
            <a:xfrm>
              <a:off x="2746760" y="3464924"/>
              <a:ext cx="18252" cy="18252"/>
            </a:xfrm>
            <a:custGeom>
              <a:avLst/>
              <a:gdLst/>
              <a:ahLst/>
              <a:cxnLst/>
              <a:rect l="l" t="t" r="r" b="b"/>
              <a:pathLst>
                <a:path w="33186" h="33186" extrusionOk="0">
                  <a:moveTo>
                    <a:pt x="0" y="0"/>
                  </a:moveTo>
                  <a:lnTo>
                    <a:pt x="33186" y="0"/>
                  </a:lnTo>
                  <a:lnTo>
                    <a:pt x="33186"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45"/>
            <p:cNvSpPr/>
            <p:nvPr/>
          </p:nvSpPr>
          <p:spPr>
            <a:xfrm>
              <a:off x="2783641" y="3464924"/>
              <a:ext cx="18252" cy="18252"/>
            </a:xfrm>
            <a:custGeom>
              <a:avLst/>
              <a:gdLst/>
              <a:ahLst/>
              <a:cxnLst/>
              <a:rect l="l" t="t" r="r" b="b"/>
              <a:pathLst>
                <a:path w="33186" h="33186" extrusionOk="0">
                  <a:moveTo>
                    <a:pt x="0" y="0"/>
                  </a:moveTo>
                  <a:lnTo>
                    <a:pt x="33186" y="0"/>
                  </a:lnTo>
                  <a:lnTo>
                    <a:pt x="33186"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45"/>
            <p:cNvSpPr/>
            <p:nvPr/>
          </p:nvSpPr>
          <p:spPr>
            <a:xfrm>
              <a:off x="2827032" y="3540424"/>
              <a:ext cx="40416" cy="70837"/>
            </a:xfrm>
            <a:custGeom>
              <a:avLst/>
              <a:gdLst/>
              <a:ahLst/>
              <a:cxnLst/>
              <a:rect l="l" t="t" r="r" b="b"/>
              <a:pathLst>
                <a:path w="73484" h="128794" extrusionOk="0">
                  <a:moveTo>
                    <a:pt x="73484" y="94818"/>
                  </a:moveTo>
                  <a:lnTo>
                    <a:pt x="33186" y="94818"/>
                  </a:lnTo>
                  <a:lnTo>
                    <a:pt x="33186" y="80595"/>
                  </a:lnTo>
                  <a:lnTo>
                    <a:pt x="70323" y="80595"/>
                  </a:lnTo>
                  <a:lnTo>
                    <a:pt x="70323" y="47409"/>
                  </a:lnTo>
                  <a:lnTo>
                    <a:pt x="33186" y="47409"/>
                  </a:lnTo>
                  <a:lnTo>
                    <a:pt x="33186" y="33186"/>
                  </a:lnTo>
                  <a:lnTo>
                    <a:pt x="73484" y="33186"/>
                  </a:lnTo>
                  <a:lnTo>
                    <a:pt x="73484" y="0"/>
                  </a:lnTo>
                  <a:lnTo>
                    <a:pt x="0" y="0"/>
                  </a:lnTo>
                  <a:lnTo>
                    <a:pt x="0" y="128794"/>
                  </a:lnTo>
                  <a:lnTo>
                    <a:pt x="73484" y="128794"/>
                  </a:lnTo>
                  <a:lnTo>
                    <a:pt x="73484" y="9481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45"/>
            <p:cNvSpPr/>
            <p:nvPr/>
          </p:nvSpPr>
          <p:spPr>
            <a:xfrm>
              <a:off x="2632644" y="3538254"/>
              <a:ext cx="60841" cy="72575"/>
            </a:xfrm>
            <a:custGeom>
              <a:avLst/>
              <a:gdLst/>
              <a:ahLst/>
              <a:cxnLst/>
              <a:rect l="l" t="t" r="r" b="b"/>
              <a:pathLst>
                <a:path w="110620" h="131954" extrusionOk="0">
                  <a:moveTo>
                    <a:pt x="41878" y="131955"/>
                  </a:moveTo>
                  <a:lnTo>
                    <a:pt x="70323" y="131955"/>
                  </a:lnTo>
                  <a:lnTo>
                    <a:pt x="110621" y="10272"/>
                  </a:lnTo>
                  <a:lnTo>
                    <a:pt x="79015" y="0"/>
                  </a:lnTo>
                  <a:lnTo>
                    <a:pt x="56101" y="69533"/>
                  </a:lnTo>
                  <a:lnTo>
                    <a:pt x="31606" y="0"/>
                  </a:lnTo>
                  <a:lnTo>
                    <a:pt x="0" y="11062"/>
                  </a:lnTo>
                  <a:lnTo>
                    <a:pt x="41878" y="1319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45"/>
            <p:cNvSpPr/>
            <p:nvPr/>
          </p:nvSpPr>
          <p:spPr>
            <a:xfrm>
              <a:off x="2771058" y="3539556"/>
              <a:ext cx="47369" cy="71271"/>
            </a:xfrm>
            <a:custGeom>
              <a:avLst/>
              <a:gdLst/>
              <a:ahLst/>
              <a:cxnLst/>
              <a:rect l="l" t="t" r="r" b="b"/>
              <a:pathLst>
                <a:path w="86126" h="129584" extrusionOk="0">
                  <a:moveTo>
                    <a:pt x="26075" y="129585"/>
                  </a:moveTo>
                  <a:lnTo>
                    <a:pt x="59261" y="129585"/>
                  </a:lnTo>
                  <a:lnTo>
                    <a:pt x="59261" y="33186"/>
                  </a:lnTo>
                  <a:lnTo>
                    <a:pt x="86126" y="33186"/>
                  </a:lnTo>
                  <a:lnTo>
                    <a:pt x="86126" y="0"/>
                  </a:lnTo>
                  <a:lnTo>
                    <a:pt x="0" y="0"/>
                  </a:lnTo>
                  <a:lnTo>
                    <a:pt x="0" y="33186"/>
                  </a:lnTo>
                  <a:lnTo>
                    <a:pt x="26075" y="33186"/>
                  </a:lnTo>
                  <a:lnTo>
                    <a:pt x="26075" y="1295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45"/>
            <p:cNvSpPr/>
            <p:nvPr/>
          </p:nvSpPr>
          <p:spPr>
            <a:xfrm>
              <a:off x="2693824" y="3539556"/>
              <a:ext cx="71271" cy="71271"/>
            </a:xfrm>
            <a:custGeom>
              <a:avLst/>
              <a:gdLst/>
              <a:ahLst/>
              <a:cxnLst/>
              <a:rect l="l" t="t" r="r" b="b"/>
              <a:pathLst>
                <a:path w="129584" h="129584" extrusionOk="0">
                  <a:moveTo>
                    <a:pt x="64792" y="129585"/>
                  </a:moveTo>
                  <a:cubicBezTo>
                    <a:pt x="100349" y="129585"/>
                    <a:pt x="129584" y="100349"/>
                    <a:pt x="129584" y="64792"/>
                  </a:cubicBezTo>
                  <a:cubicBezTo>
                    <a:pt x="129584" y="29236"/>
                    <a:pt x="100349" y="0"/>
                    <a:pt x="64792" y="0"/>
                  </a:cubicBezTo>
                  <a:cubicBezTo>
                    <a:pt x="29235" y="0"/>
                    <a:pt x="0" y="29236"/>
                    <a:pt x="0" y="64792"/>
                  </a:cubicBezTo>
                  <a:cubicBezTo>
                    <a:pt x="0" y="100349"/>
                    <a:pt x="29235" y="129585"/>
                    <a:pt x="64792" y="129585"/>
                  </a:cubicBezTo>
                  <a:lnTo>
                    <a:pt x="64792" y="129585"/>
                  </a:lnTo>
                  <a:close/>
                  <a:moveTo>
                    <a:pt x="64792" y="33186"/>
                  </a:moveTo>
                  <a:cubicBezTo>
                    <a:pt x="82175" y="33186"/>
                    <a:pt x="96398" y="47409"/>
                    <a:pt x="96398" y="64792"/>
                  </a:cubicBezTo>
                  <a:cubicBezTo>
                    <a:pt x="96398" y="82176"/>
                    <a:pt x="82175" y="96398"/>
                    <a:pt x="64792" y="96398"/>
                  </a:cubicBezTo>
                  <a:cubicBezTo>
                    <a:pt x="47409" y="96398"/>
                    <a:pt x="33186" y="82176"/>
                    <a:pt x="33186" y="64792"/>
                  </a:cubicBezTo>
                  <a:cubicBezTo>
                    <a:pt x="33186" y="47409"/>
                    <a:pt x="47409" y="33186"/>
                    <a:pt x="64792" y="33186"/>
                  </a:cubicBezTo>
                  <a:lnTo>
                    <a:pt x="64792"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9" name="Google Shape;519;p45"/>
          <p:cNvGrpSpPr/>
          <p:nvPr/>
        </p:nvGrpSpPr>
        <p:grpSpPr>
          <a:xfrm>
            <a:off x="6962272" y="2048801"/>
            <a:ext cx="309857" cy="312899"/>
            <a:chOff x="4709297" y="3418930"/>
            <a:chExt cx="309857" cy="312899"/>
          </a:xfrm>
        </p:grpSpPr>
        <p:sp>
          <p:nvSpPr>
            <p:cNvPr id="520" name="Google Shape;520;p45"/>
            <p:cNvSpPr/>
            <p:nvPr/>
          </p:nvSpPr>
          <p:spPr>
            <a:xfrm>
              <a:off x="4709297" y="3418930"/>
              <a:ext cx="309857" cy="312899"/>
            </a:xfrm>
            <a:custGeom>
              <a:avLst/>
              <a:gdLst/>
              <a:ahLst/>
              <a:cxnLst/>
              <a:rect l="l" t="t" r="r" b="b"/>
              <a:pathLst>
                <a:path w="563376" h="568907" extrusionOk="0">
                  <a:moveTo>
                    <a:pt x="553894" y="476460"/>
                  </a:moveTo>
                  <a:lnTo>
                    <a:pt x="435372" y="512016"/>
                  </a:lnTo>
                  <a:lnTo>
                    <a:pt x="435372" y="404556"/>
                  </a:lnTo>
                  <a:cubicBezTo>
                    <a:pt x="435372" y="304997"/>
                    <a:pt x="448015" y="205439"/>
                    <a:pt x="473299" y="109040"/>
                  </a:cubicBezTo>
                  <a:lnTo>
                    <a:pt x="501745" y="0"/>
                  </a:lnTo>
                  <a:lnTo>
                    <a:pt x="55310" y="0"/>
                  </a:lnTo>
                  <a:lnTo>
                    <a:pt x="60842" y="21334"/>
                  </a:lnTo>
                  <a:cubicBezTo>
                    <a:pt x="101139" y="176203"/>
                    <a:pt x="121683" y="335023"/>
                    <a:pt x="121683" y="494633"/>
                  </a:cubicBezTo>
                  <a:lnTo>
                    <a:pt x="121683" y="510436"/>
                  </a:lnTo>
                  <a:lnTo>
                    <a:pt x="9482" y="475670"/>
                  </a:lnTo>
                  <a:lnTo>
                    <a:pt x="0" y="508066"/>
                  </a:lnTo>
                  <a:lnTo>
                    <a:pt x="118522" y="544413"/>
                  </a:lnTo>
                  <a:cubicBezTo>
                    <a:pt x="171462" y="561006"/>
                    <a:pt x="225982" y="568907"/>
                    <a:pt x="280503" y="568907"/>
                  </a:cubicBezTo>
                  <a:cubicBezTo>
                    <a:pt x="334233" y="568907"/>
                    <a:pt x="387173" y="561006"/>
                    <a:pt x="439323" y="545203"/>
                  </a:cubicBezTo>
                  <a:lnTo>
                    <a:pt x="563376" y="508066"/>
                  </a:lnTo>
                  <a:lnTo>
                    <a:pt x="553894" y="476460"/>
                  </a:lnTo>
                  <a:close/>
                  <a:moveTo>
                    <a:pt x="440903" y="100349"/>
                  </a:moveTo>
                  <a:cubicBezTo>
                    <a:pt x="414828" y="198327"/>
                    <a:pt x="402186" y="299467"/>
                    <a:pt x="402186" y="401396"/>
                  </a:cubicBezTo>
                  <a:cubicBezTo>
                    <a:pt x="389543" y="404556"/>
                    <a:pt x="376111" y="407717"/>
                    <a:pt x="363469" y="410088"/>
                  </a:cubicBezTo>
                  <a:cubicBezTo>
                    <a:pt x="365049" y="283664"/>
                    <a:pt x="380062" y="157240"/>
                    <a:pt x="410087" y="33976"/>
                  </a:cubicBezTo>
                  <a:lnTo>
                    <a:pt x="459076" y="33976"/>
                  </a:lnTo>
                  <a:lnTo>
                    <a:pt x="440903" y="100349"/>
                  </a:lnTo>
                  <a:close/>
                  <a:moveTo>
                    <a:pt x="228353" y="414828"/>
                  </a:moveTo>
                  <a:cubicBezTo>
                    <a:pt x="227563" y="286824"/>
                    <a:pt x="211760" y="158820"/>
                    <a:pt x="182524" y="33976"/>
                  </a:cubicBezTo>
                  <a:lnTo>
                    <a:pt x="261539" y="33976"/>
                  </a:lnTo>
                  <a:lnTo>
                    <a:pt x="261539" y="417199"/>
                  </a:lnTo>
                  <a:cubicBezTo>
                    <a:pt x="250477" y="416409"/>
                    <a:pt x="239415" y="415618"/>
                    <a:pt x="228353" y="414828"/>
                  </a:cubicBezTo>
                  <a:lnTo>
                    <a:pt x="228353" y="414828"/>
                  </a:lnTo>
                  <a:close/>
                  <a:moveTo>
                    <a:pt x="295515" y="33186"/>
                  </a:moveTo>
                  <a:lnTo>
                    <a:pt x="374530" y="33186"/>
                  </a:lnTo>
                  <a:cubicBezTo>
                    <a:pt x="345295" y="158030"/>
                    <a:pt x="329492" y="285244"/>
                    <a:pt x="328702" y="413248"/>
                  </a:cubicBezTo>
                  <a:cubicBezTo>
                    <a:pt x="317640" y="414038"/>
                    <a:pt x="306578" y="414828"/>
                    <a:pt x="294726" y="415618"/>
                  </a:cubicBezTo>
                  <a:lnTo>
                    <a:pt x="294726" y="33186"/>
                  </a:lnTo>
                  <a:close/>
                  <a:moveTo>
                    <a:pt x="98769" y="33186"/>
                  </a:moveTo>
                  <a:lnTo>
                    <a:pt x="147758" y="33186"/>
                  </a:lnTo>
                  <a:cubicBezTo>
                    <a:pt x="177784" y="156449"/>
                    <a:pt x="193587" y="282873"/>
                    <a:pt x="194376" y="410088"/>
                  </a:cubicBezTo>
                  <a:cubicBezTo>
                    <a:pt x="180154" y="407717"/>
                    <a:pt x="166721" y="405346"/>
                    <a:pt x="153289" y="401396"/>
                  </a:cubicBezTo>
                  <a:cubicBezTo>
                    <a:pt x="146968" y="277342"/>
                    <a:pt x="128794" y="154079"/>
                    <a:pt x="98769" y="33186"/>
                  </a:cubicBezTo>
                  <a:lnTo>
                    <a:pt x="98769" y="33186"/>
                  </a:lnTo>
                  <a:close/>
                  <a:moveTo>
                    <a:pt x="155659" y="519918"/>
                  </a:moveTo>
                  <a:lnTo>
                    <a:pt x="155659" y="494633"/>
                  </a:lnTo>
                  <a:cubicBezTo>
                    <a:pt x="155659" y="475670"/>
                    <a:pt x="155659" y="455916"/>
                    <a:pt x="154869" y="436952"/>
                  </a:cubicBezTo>
                  <a:cubicBezTo>
                    <a:pt x="194376" y="445644"/>
                    <a:pt x="235464" y="450385"/>
                    <a:pt x="275762" y="450385"/>
                  </a:cubicBezTo>
                  <a:cubicBezTo>
                    <a:pt x="317640" y="450385"/>
                    <a:pt x="360308" y="445644"/>
                    <a:pt x="401396" y="435372"/>
                  </a:cubicBezTo>
                  <a:lnTo>
                    <a:pt x="401396" y="520708"/>
                  </a:lnTo>
                  <a:cubicBezTo>
                    <a:pt x="320800" y="540462"/>
                    <a:pt x="236254" y="540462"/>
                    <a:pt x="155659" y="519918"/>
                  </a:cubicBezTo>
                  <a:lnTo>
                    <a:pt x="155659" y="51991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45"/>
            <p:cNvSpPr/>
            <p:nvPr/>
          </p:nvSpPr>
          <p:spPr>
            <a:xfrm>
              <a:off x="4816036" y="3677104"/>
              <a:ext cx="18252" cy="18252"/>
            </a:xfrm>
            <a:custGeom>
              <a:avLst/>
              <a:gdLst/>
              <a:ahLst/>
              <a:cxnLst/>
              <a:rect l="l" t="t" r="r" b="b"/>
              <a:pathLst>
                <a:path w="33186" h="33186" extrusionOk="0">
                  <a:moveTo>
                    <a:pt x="0" y="0"/>
                  </a:moveTo>
                  <a:lnTo>
                    <a:pt x="33186" y="0"/>
                  </a:lnTo>
                  <a:lnTo>
                    <a:pt x="33186"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45"/>
            <p:cNvSpPr/>
            <p:nvPr/>
          </p:nvSpPr>
          <p:spPr>
            <a:xfrm>
              <a:off x="4852918" y="3677104"/>
              <a:ext cx="18252" cy="18252"/>
            </a:xfrm>
            <a:custGeom>
              <a:avLst/>
              <a:gdLst/>
              <a:ahLst/>
              <a:cxnLst/>
              <a:rect l="l" t="t" r="r" b="b"/>
              <a:pathLst>
                <a:path w="33186" h="33186" extrusionOk="0">
                  <a:moveTo>
                    <a:pt x="0" y="0"/>
                  </a:moveTo>
                  <a:lnTo>
                    <a:pt x="33186" y="0"/>
                  </a:lnTo>
                  <a:lnTo>
                    <a:pt x="33186"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45"/>
            <p:cNvSpPr/>
            <p:nvPr/>
          </p:nvSpPr>
          <p:spPr>
            <a:xfrm>
              <a:off x="4889800" y="3677104"/>
              <a:ext cx="18252" cy="18252"/>
            </a:xfrm>
            <a:custGeom>
              <a:avLst/>
              <a:gdLst/>
              <a:ahLst/>
              <a:cxnLst/>
              <a:rect l="l" t="t" r="r" b="b"/>
              <a:pathLst>
                <a:path w="33186" h="33186" extrusionOk="0">
                  <a:moveTo>
                    <a:pt x="0" y="0"/>
                  </a:moveTo>
                  <a:lnTo>
                    <a:pt x="33186" y="0"/>
                  </a:lnTo>
                  <a:lnTo>
                    <a:pt x="33186" y="33186"/>
                  </a:lnTo>
                  <a:lnTo>
                    <a:pt x="0" y="331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name="Abraham Lincoln by Slidesgo">
  <a:themeElements>
    <a:clrScheme name="Simple Light">
      <a:dk1>
        <a:srgbClr val="FFFFFF"/>
      </a:dk1>
      <a:lt1>
        <a:srgbClr val="242424"/>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1167</Words>
  <Application>Microsoft Office PowerPoint</Application>
  <PresentationFormat>Экран (16:9)</PresentationFormat>
  <Paragraphs>169</Paragraphs>
  <Slides>22</Slides>
  <Notes>22</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22</vt:i4>
      </vt:variant>
    </vt:vector>
  </HeadingPairs>
  <TitlesOfParts>
    <vt:vector size="29" baseType="lpstr">
      <vt:lpstr>Nunito Light</vt:lpstr>
      <vt:lpstr>Catamaran Medium</vt:lpstr>
      <vt:lpstr>Calibri</vt:lpstr>
      <vt:lpstr>Catamaran</vt:lpstr>
      <vt:lpstr>Amiri</vt:lpstr>
      <vt:lpstr>Arial</vt:lpstr>
      <vt:lpstr>Abraham Lincoln by Slidesgo</vt:lpstr>
      <vt:lpstr>Abraham Lincoln</vt:lpstr>
      <vt:lpstr>Contents of this template</vt:lpstr>
      <vt:lpstr>Table of contents</vt:lpstr>
      <vt:lpstr>Introduction</vt:lpstr>
      <vt:lpstr>Whoa!</vt:lpstr>
      <vt:lpstr>Section</vt:lpstr>
      <vt:lpstr>Lincoln's legacy: leading through civil war</vt:lpstr>
      <vt:lpstr>Abraham Lincoln: the great emancipator</vt:lpstr>
      <vt:lpstr>Honest Abe: The character of Abraham Lincoln</vt:lpstr>
      <vt:lpstr>Mary todd Lincoln</vt:lpstr>
      <vt:lpstr>Laws and decisions</vt:lpstr>
      <vt:lpstr>A picture always reinforces the concept</vt:lpstr>
      <vt:lpstr>125,874</vt:lpstr>
      <vt:lpstr>Preserving the union</vt:lpstr>
      <vt:lpstr>Lincoln's presidential years</vt:lpstr>
      <vt:lpstr>Timeline</vt:lpstr>
      <vt:lpstr>A man of the people</vt:lpstr>
      <vt:lpstr>Abraham Lincoln: key facts</vt:lpstr>
      <vt:lpstr>Analysis &amp; development</vt:lpstr>
      <vt:lpstr>Lincoln's enduring legacy</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Abraham Lincoln</dc:title>
  <cp:lastModifiedBy>я</cp:lastModifiedBy>
  <cp:revision>2</cp:revision>
  <dcterms:modified xsi:type="dcterms:W3CDTF">2026-02-19T08:50:19Z</dcterms:modified>
</cp:coreProperties>
</file>